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607" r:id="rId14"/>
    <p:sldId id="270" r:id="rId15"/>
    <p:sldId id="608" r:id="rId16"/>
    <p:sldId id="269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92"/>
  </p:normalViewPr>
  <p:slideViewPr>
    <p:cSldViewPr>
      <p:cViewPr varScale="1">
        <p:scale>
          <a:sx n="106" d="100"/>
          <a:sy n="106" d="100"/>
        </p:scale>
        <p:origin x="32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5939" y="633542"/>
            <a:ext cx="886523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07094" y="3322728"/>
            <a:ext cx="7994015" cy="1407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vb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vb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0589" y="2673731"/>
            <a:ext cx="7301865" cy="181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00"/>
              </a:lnSpc>
              <a:spcBef>
                <a:spcPts val="95"/>
              </a:spcBef>
            </a:pPr>
            <a:r>
              <a:rPr sz="3200" spc="-235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Manchester-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by-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the-</a:t>
            </a:r>
            <a:r>
              <a:rPr sz="3200" spc="-330" dirty="0">
                <a:solidFill>
                  <a:srgbClr val="FFFFFF"/>
                </a:solidFill>
                <a:latin typeface="Arial"/>
                <a:cs typeface="Arial"/>
              </a:rPr>
              <a:t>Sea,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endParaRPr sz="3200">
              <a:latin typeface="Arial"/>
              <a:cs typeface="Arial"/>
            </a:endParaRPr>
          </a:p>
          <a:p>
            <a:pPr marL="12700" marR="1188720">
              <a:lnSpc>
                <a:spcPts val="5180"/>
              </a:lnSpc>
              <a:spcBef>
                <a:spcPts val="320"/>
              </a:spcBef>
            </a:pPr>
            <a:r>
              <a:rPr sz="4800" spc="-320" dirty="0">
                <a:solidFill>
                  <a:srgbClr val="FFFFFF"/>
                </a:solidFill>
                <a:latin typeface="Arial"/>
                <a:cs typeface="Arial"/>
              </a:rPr>
              <a:t>Gravelly</a:t>
            </a:r>
            <a:r>
              <a:rPr sz="48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55" dirty="0">
                <a:solidFill>
                  <a:srgbClr val="FFFFFF"/>
                </a:solidFill>
                <a:latin typeface="Arial"/>
                <a:cs typeface="Arial"/>
              </a:rPr>
              <a:t>Pond,</a:t>
            </a:r>
            <a:r>
              <a:rPr sz="48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300" dirty="0">
                <a:solidFill>
                  <a:srgbClr val="FFFFFF"/>
                </a:solidFill>
                <a:latin typeface="Arial"/>
                <a:cs typeface="Arial"/>
              </a:rPr>
              <a:t>MA </a:t>
            </a:r>
            <a:r>
              <a:rPr sz="4800" spc="-210" dirty="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r>
              <a:rPr sz="48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409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48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-210" dirty="0">
                <a:solidFill>
                  <a:srgbClr val="FFFFFF"/>
                </a:solidFill>
                <a:latin typeface="Arial"/>
                <a:cs typeface="Arial"/>
              </a:rPr>
              <a:t>Mapping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589" y="4503997"/>
            <a:ext cx="5430520" cy="7270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400" spc="-85" dirty="0">
                <a:solidFill>
                  <a:srgbClr val="888888"/>
                </a:solidFill>
                <a:latin typeface="Arial"/>
                <a:cs typeface="Arial"/>
              </a:rPr>
              <a:t>Prepared</a:t>
            </a:r>
            <a:r>
              <a:rPr sz="1400" spc="-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888888"/>
                </a:solidFill>
                <a:latin typeface="Arial"/>
                <a:cs typeface="Arial"/>
              </a:rPr>
              <a:t>by</a:t>
            </a:r>
            <a:r>
              <a:rPr sz="1400" spc="-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888888"/>
                </a:solidFill>
                <a:latin typeface="Arial"/>
                <a:cs typeface="Arial"/>
              </a:rPr>
              <a:t>Cynthia</a:t>
            </a:r>
            <a:r>
              <a:rPr sz="1400" b="1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888888"/>
                </a:solidFill>
                <a:latin typeface="Arial"/>
                <a:cs typeface="Arial"/>
              </a:rPr>
              <a:t>Kwan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9300"/>
              </a:lnSpc>
              <a:spcBef>
                <a:spcPts val="10"/>
              </a:spcBef>
            </a:pPr>
            <a:r>
              <a:rPr sz="1400" spc="-90" dirty="0">
                <a:solidFill>
                  <a:srgbClr val="888888"/>
                </a:solidFill>
                <a:latin typeface="Arial"/>
                <a:cs typeface="Arial"/>
              </a:rPr>
              <a:t>Fall</a:t>
            </a:r>
            <a:r>
              <a:rPr sz="14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888888"/>
                </a:solidFill>
                <a:latin typeface="Arial"/>
                <a:cs typeface="Arial"/>
              </a:rPr>
              <a:t>2022</a:t>
            </a:r>
            <a:r>
              <a:rPr sz="1400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spc="-195" dirty="0">
                <a:solidFill>
                  <a:srgbClr val="888888"/>
                </a:solidFill>
                <a:latin typeface="Arial"/>
                <a:cs typeface="Arial"/>
              </a:rPr>
              <a:t>ENVR</a:t>
            </a:r>
            <a:r>
              <a:rPr sz="1400" spc="-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spc="-155" dirty="0">
                <a:solidFill>
                  <a:srgbClr val="888888"/>
                </a:solidFill>
                <a:latin typeface="Arial"/>
                <a:cs typeface="Arial"/>
              </a:rPr>
              <a:t>E-</a:t>
            </a:r>
            <a:r>
              <a:rPr sz="1400" spc="-80" dirty="0">
                <a:solidFill>
                  <a:srgbClr val="888888"/>
                </a:solidFill>
                <a:latin typeface="Arial"/>
                <a:cs typeface="Arial"/>
              </a:rPr>
              <a:t>166</a:t>
            </a:r>
            <a:r>
              <a:rPr sz="1400" spc="-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888888"/>
                </a:solidFill>
                <a:latin typeface="Arial"/>
                <a:cs typeface="Arial"/>
              </a:rPr>
              <a:t>Water</a:t>
            </a:r>
            <a:r>
              <a:rPr sz="1400" spc="-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spc="-114" dirty="0">
                <a:solidFill>
                  <a:srgbClr val="888888"/>
                </a:solidFill>
                <a:latin typeface="Arial"/>
                <a:cs typeface="Arial"/>
              </a:rPr>
              <a:t>Resources</a:t>
            </a:r>
            <a:r>
              <a:rPr sz="1400" spc="-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888888"/>
                </a:solidFill>
                <a:latin typeface="Arial"/>
                <a:cs typeface="Arial"/>
              </a:rPr>
              <a:t>Policy</a:t>
            </a:r>
            <a:r>
              <a:rPr sz="1400" spc="-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888888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888888"/>
                </a:solidFill>
                <a:latin typeface="Arial"/>
                <a:cs typeface="Arial"/>
              </a:rPr>
              <a:t>Watershed</a:t>
            </a:r>
            <a:r>
              <a:rPr sz="1400" spc="-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888888"/>
                </a:solidFill>
                <a:latin typeface="Arial"/>
                <a:cs typeface="Arial"/>
              </a:rPr>
              <a:t>Management </a:t>
            </a:r>
            <a:r>
              <a:rPr sz="1400" spc="-80" dirty="0">
                <a:solidFill>
                  <a:srgbClr val="888888"/>
                </a:solidFill>
                <a:latin typeface="Arial"/>
                <a:cs typeface="Arial"/>
              </a:rPr>
              <a:t>Professor</a:t>
            </a:r>
            <a:r>
              <a:rPr sz="1400" spc="-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888888"/>
                </a:solidFill>
                <a:latin typeface="Arial"/>
                <a:cs typeface="Arial"/>
              </a:rPr>
              <a:t>Scott </a:t>
            </a:r>
            <a:r>
              <a:rPr sz="1400" spc="-10" dirty="0">
                <a:solidFill>
                  <a:srgbClr val="888888"/>
                </a:solidFill>
                <a:latin typeface="Arial"/>
                <a:cs typeface="Arial"/>
              </a:rPr>
              <a:t>Horsley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61650" y="6668803"/>
            <a:ext cx="21513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i="1" spc="-60" dirty="0">
                <a:solidFill>
                  <a:srgbClr val="888888"/>
                </a:solidFill>
                <a:latin typeface="Arial"/>
                <a:cs typeface="Arial"/>
              </a:rPr>
              <a:t>Image</a:t>
            </a:r>
            <a:r>
              <a:rPr sz="1050" i="1" spc="-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050" i="1" spc="-80" dirty="0">
                <a:solidFill>
                  <a:srgbClr val="888888"/>
                </a:solidFill>
                <a:latin typeface="Arial"/>
                <a:cs typeface="Arial"/>
              </a:rPr>
              <a:t>Source:</a:t>
            </a:r>
            <a:r>
              <a:rPr sz="1050" i="1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888888"/>
                </a:solidFill>
                <a:latin typeface="Arial"/>
                <a:cs typeface="Arial"/>
              </a:rPr>
              <a:t>https://</a:t>
            </a:r>
            <a:r>
              <a:rPr sz="1050" i="1" spc="-10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www.wcvb.com/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7573" y="224790"/>
            <a:ext cx="7095482" cy="65546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5861" y="91444"/>
            <a:ext cx="8687519" cy="66754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651" y="103909"/>
            <a:ext cx="8797758" cy="66978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7797-B35C-53D7-16C5-953DBC6C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F1BD3DDB-341D-2AED-4E56-870E1A74E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9343" y="3776631"/>
            <a:ext cx="4518627" cy="2431866"/>
          </a:xfrm>
        </p:spPr>
      </p:pic>
      <p:pic>
        <p:nvPicPr>
          <p:cNvPr id="7" name="Picture 6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EACE52F9-01E7-4081-A507-F5208528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58" y="81285"/>
            <a:ext cx="7082212" cy="369534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7AD0ED-F950-30A1-6425-4023C77763F5}"/>
              </a:ext>
            </a:extLst>
          </p:cNvPr>
          <p:cNvCxnSpPr>
            <a:cxnSpLocks/>
          </p:cNvCxnSpPr>
          <p:nvPr/>
        </p:nvCxnSpPr>
        <p:spPr>
          <a:xfrm>
            <a:off x="5241471" y="4898571"/>
            <a:ext cx="3298372" cy="0"/>
          </a:xfrm>
          <a:prstGeom prst="line">
            <a:avLst/>
          </a:prstGeom>
          <a:ln w="180975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8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338BA6E-ED67-6B36-0C1A-1656E0929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78" y="3429000"/>
            <a:ext cx="6928650" cy="1816100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2F3C27C-098E-7E2E-C488-A501E5749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31160"/>
            <a:ext cx="6898128" cy="1816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3DE012-1361-D430-9FE1-77DC67531F68}"/>
              </a:ext>
            </a:extLst>
          </p:cNvPr>
          <p:cNvSpPr txBox="1"/>
          <p:nvPr/>
        </p:nvSpPr>
        <p:spPr>
          <a:xfrm>
            <a:off x="3200400" y="40308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Hydrologic Budget – Gravelly Pond</a:t>
            </a:r>
          </a:p>
          <a:p>
            <a:pPr algn="ctr"/>
            <a:r>
              <a:rPr lang="en-US" dirty="0"/>
              <a:t>million gallons/day (MGD)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B91E67D-B11F-25CA-C767-AD067FE495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3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B5C95F8-D15F-6210-9330-5DE6A91399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30480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499DB797-FF52-C0C4-4FBB-B799EB6D2E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8EE337B-6269-3DCB-026E-577FE9F1E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95300"/>
            <a:ext cx="627883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2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0589" y="3990466"/>
            <a:ext cx="1705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35" dirty="0">
                <a:solidFill>
                  <a:srgbClr val="FFFFFF"/>
                </a:solidFill>
              </a:rPr>
              <a:t>Thank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spc="-135" dirty="0">
                <a:solidFill>
                  <a:srgbClr val="FFFFFF"/>
                </a:solidFill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61650" y="6668803"/>
            <a:ext cx="21513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i="1" spc="-60" dirty="0">
                <a:solidFill>
                  <a:srgbClr val="888888"/>
                </a:solidFill>
                <a:latin typeface="Arial"/>
                <a:cs typeface="Arial"/>
              </a:rPr>
              <a:t>Image</a:t>
            </a:r>
            <a:r>
              <a:rPr sz="1050" i="1" spc="-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050" i="1" spc="-80" dirty="0">
                <a:solidFill>
                  <a:srgbClr val="888888"/>
                </a:solidFill>
                <a:latin typeface="Arial"/>
                <a:cs typeface="Arial"/>
              </a:rPr>
              <a:t>Source:</a:t>
            </a:r>
            <a:r>
              <a:rPr sz="1050" i="1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888888"/>
                </a:solidFill>
                <a:latin typeface="Arial"/>
                <a:cs typeface="Arial"/>
              </a:rPr>
              <a:t>https://</a:t>
            </a:r>
            <a:r>
              <a:rPr sz="1050" i="1" spc="-10" dirty="0">
                <a:solidFill>
                  <a:srgbClr val="888888"/>
                </a:solidFill>
                <a:latin typeface="Arial"/>
                <a:cs typeface="Arial"/>
                <a:hlinkClick r:id="rId3"/>
              </a:rPr>
              <a:t>www.wcvb.com/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15613" y="5848350"/>
            <a:ext cx="304774" cy="304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5406" y="1383314"/>
            <a:ext cx="8806815" cy="313626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800" b="1" spc="-100" dirty="0">
                <a:latin typeface="Arial"/>
                <a:cs typeface="Arial"/>
              </a:rPr>
              <a:t>Watershed: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504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“the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area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contained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within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geomorphic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or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topographic </a:t>
            </a:r>
            <a:r>
              <a:rPr sz="2800" spc="-114" dirty="0">
                <a:latin typeface="Arial"/>
                <a:cs typeface="Arial"/>
              </a:rPr>
              <a:t>boundaries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higher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elevations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which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cause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Surface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Water</a:t>
            </a:r>
            <a:endParaRPr sz="2800">
              <a:latin typeface="Arial"/>
              <a:cs typeface="Arial"/>
            </a:endParaRPr>
          </a:p>
          <a:p>
            <a:pPr marL="12700" marR="5080" indent="-635">
              <a:lnSpc>
                <a:spcPts val="5040"/>
              </a:lnSpc>
            </a:pPr>
            <a:r>
              <a:rPr sz="28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and/or</a:t>
            </a:r>
            <a:r>
              <a:rPr sz="28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Groundwater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drain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or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flow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lower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elevations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into </a:t>
            </a:r>
            <a:r>
              <a:rPr sz="2800" spc="-70" dirty="0">
                <a:latin typeface="Arial"/>
                <a:cs typeface="Arial"/>
              </a:rPr>
              <a:t>water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used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as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Public</a:t>
            </a:r>
            <a:r>
              <a:rPr sz="2800" spc="-105" dirty="0">
                <a:latin typeface="Arial"/>
                <a:cs typeface="Arial"/>
              </a:rPr>
              <a:t> Water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System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source.”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Drinking</a:t>
            </a:r>
            <a:r>
              <a:rPr spc="-95" dirty="0"/>
              <a:t> </a:t>
            </a:r>
            <a:r>
              <a:rPr spc="-125" dirty="0"/>
              <a:t>Water</a:t>
            </a:r>
            <a:r>
              <a:rPr spc="-105" dirty="0"/>
              <a:t> </a:t>
            </a:r>
            <a:r>
              <a:rPr spc="-160" dirty="0"/>
              <a:t>Regulation</a:t>
            </a:r>
            <a:r>
              <a:rPr spc="-95" dirty="0"/>
              <a:t> </a:t>
            </a:r>
            <a:r>
              <a:rPr spc="-170" dirty="0"/>
              <a:t>310</a:t>
            </a:r>
            <a:r>
              <a:rPr spc="-105" dirty="0"/>
              <a:t> </a:t>
            </a:r>
            <a:r>
              <a:rPr spc="-395" dirty="0"/>
              <a:t>CMR</a:t>
            </a:r>
            <a:r>
              <a:rPr spc="-114" dirty="0"/>
              <a:t> </a:t>
            </a:r>
            <a:r>
              <a:rPr spc="-155" dirty="0"/>
              <a:t>22.02</a:t>
            </a:r>
            <a:r>
              <a:rPr spc="-105" dirty="0"/>
              <a:t> </a:t>
            </a:r>
            <a:r>
              <a:rPr spc="-50" dirty="0"/>
              <a:t>Definitions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091" y="223242"/>
            <a:ext cx="9930383" cy="65113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51054"/>
            <a:ext cx="9869412" cy="6688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3162" y="47625"/>
            <a:ext cx="9845675" cy="6762750"/>
            <a:chOff x="1145286" y="19050"/>
            <a:chExt cx="9845675" cy="6762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5286" y="68580"/>
              <a:ext cx="9845624" cy="67128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5286" y="19050"/>
              <a:ext cx="1665096" cy="233531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88489" y="3515741"/>
            <a:ext cx="9467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0" dirty="0">
                <a:latin typeface="Arial"/>
                <a:cs typeface="Arial"/>
              </a:rPr>
              <a:t>HAMILTON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8088" y="2354579"/>
            <a:ext cx="53340" cy="391160"/>
          </a:xfrm>
          <a:custGeom>
            <a:avLst/>
            <a:gdLst/>
            <a:ahLst/>
            <a:cxnLst/>
            <a:rect l="l" t="t" r="r" b="b"/>
            <a:pathLst>
              <a:path w="53339" h="391160">
                <a:moveTo>
                  <a:pt x="53339" y="0"/>
                </a:moveTo>
                <a:lnTo>
                  <a:pt x="0" y="0"/>
                </a:lnTo>
                <a:lnTo>
                  <a:pt x="0" y="390905"/>
                </a:lnTo>
                <a:lnTo>
                  <a:pt x="53339" y="390905"/>
                </a:lnTo>
                <a:lnTo>
                  <a:pt x="53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5495" y="1562587"/>
            <a:ext cx="57219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0" dirty="0">
                <a:latin typeface="Arial"/>
                <a:cs typeface="Arial"/>
              </a:rPr>
              <a:t>Surface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Water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285" dirty="0">
                <a:latin typeface="Arial"/>
                <a:cs typeface="Arial"/>
              </a:rPr>
              <a:t>Source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Protection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Zone: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5495" y="2483893"/>
            <a:ext cx="9232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3665" algn="l"/>
              </a:tabLst>
            </a:pPr>
            <a:r>
              <a:rPr sz="2800" u="sng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Zone</a:t>
            </a:r>
            <a:r>
              <a:rPr sz="2800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2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: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400</a:t>
            </a:r>
            <a:r>
              <a:rPr sz="2800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feet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lateral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distance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from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Surface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Water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boundary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5333" y="3405863"/>
            <a:ext cx="11080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sng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Zone</a:t>
            </a:r>
            <a:r>
              <a:rPr sz="28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7094" y="3371703"/>
            <a:ext cx="7349490" cy="948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sz="2800" spc="-105" dirty="0">
                <a:latin typeface="Arial"/>
                <a:cs typeface="Arial"/>
              </a:rPr>
              <a:t>land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area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within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470" dirty="0">
                <a:latin typeface="Arial"/>
                <a:cs typeface="Arial"/>
              </a:rPr>
              <a:t>½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mile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Surface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Water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boundary </a:t>
            </a:r>
            <a:r>
              <a:rPr sz="2800" dirty="0">
                <a:latin typeface="Arial"/>
                <a:cs typeface="Arial"/>
              </a:rPr>
              <a:t>within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watershed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5632" y="4789070"/>
            <a:ext cx="11036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sng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Zone</a:t>
            </a:r>
            <a:r>
              <a:rPr sz="28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3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800" spc="-33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7068" y="4788895"/>
            <a:ext cx="74161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5" dirty="0">
                <a:latin typeface="Arial"/>
                <a:cs typeface="Arial"/>
              </a:rPr>
              <a:t>land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area </a:t>
            </a:r>
            <a:r>
              <a:rPr sz="2800" dirty="0">
                <a:latin typeface="Arial"/>
                <a:cs typeface="Arial"/>
              </a:rPr>
              <a:t>within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watershed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Zone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A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or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405" dirty="0"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0328" y="2189714"/>
            <a:ext cx="1163955" cy="1307465"/>
            <a:chOff x="310328" y="2189714"/>
            <a:chExt cx="1163955" cy="1307465"/>
          </a:xfrm>
        </p:grpSpPr>
        <p:sp>
          <p:nvSpPr>
            <p:cNvPr id="9" name="object 9"/>
            <p:cNvSpPr/>
            <p:nvPr/>
          </p:nvSpPr>
          <p:spPr>
            <a:xfrm>
              <a:off x="324615" y="2204002"/>
              <a:ext cx="1135380" cy="1278890"/>
            </a:xfrm>
            <a:custGeom>
              <a:avLst/>
              <a:gdLst/>
              <a:ahLst/>
              <a:cxnLst/>
              <a:rect l="l" t="t" r="r" b="b"/>
              <a:pathLst>
                <a:path w="1135380" h="1278889">
                  <a:moveTo>
                    <a:pt x="571627" y="0"/>
                  </a:moveTo>
                  <a:lnTo>
                    <a:pt x="544887" y="9866"/>
                  </a:lnTo>
                  <a:lnTo>
                    <a:pt x="510324" y="35728"/>
                  </a:lnTo>
                  <a:lnTo>
                    <a:pt x="470378" y="58289"/>
                  </a:lnTo>
                  <a:lnTo>
                    <a:pt x="427494" y="58254"/>
                  </a:lnTo>
                  <a:lnTo>
                    <a:pt x="382410" y="55884"/>
                  </a:lnTo>
                  <a:lnTo>
                    <a:pt x="345900" y="69117"/>
                  </a:lnTo>
                  <a:lnTo>
                    <a:pt x="315106" y="92752"/>
                  </a:lnTo>
                  <a:lnTo>
                    <a:pt x="259231" y="150428"/>
                  </a:lnTo>
                  <a:lnTo>
                    <a:pt x="228434" y="174066"/>
                  </a:lnTo>
                  <a:lnTo>
                    <a:pt x="256962" y="214915"/>
                  </a:lnTo>
                  <a:lnTo>
                    <a:pt x="275786" y="253508"/>
                  </a:lnTo>
                  <a:lnTo>
                    <a:pt x="284717" y="291515"/>
                  </a:lnTo>
                  <a:lnTo>
                    <a:pt x="283568" y="330610"/>
                  </a:lnTo>
                  <a:lnTo>
                    <a:pt x="272148" y="372465"/>
                  </a:lnTo>
                  <a:lnTo>
                    <a:pt x="250269" y="418752"/>
                  </a:lnTo>
                  <a:lnTo>
                    <a:pt x="217741" y="471144"/>
                  </a:lnTo>
                  <a:lnTo>
                    <a:pt x="167724" y="480020"/>
                  </a:lnTo>
                  <a:lnTo>
                    <a:pt x="120381" y="488925"/>
                  </a:lnTo>
                  <a:lnTo>
                    <a:pt x="76273" y="502385"/>
                  </a:lnTo>
                  <a:lnTo>
                    <a:pt x="35959" y="524930"/>
                  </a:lnTo>
                  <a:lnTo>
                    <a:pt x="0" y="561085"/>
                  </a:lnTo>
                  <a:lnTo>
                    <a:pt x="97599" y="678179"/>
                  </a:lnTo>
                  <a:lnTo>
                    <a:pt x="3416" y="729551"/>
                  </a:lnTo>
                  <a:lnTo>
                    <a:pt x="33884" y="746962"/>
                  </a:lnTo>
                  <a:lnTo>
                    <a:pt x="65122" y="759094"/>
                  </a:lnTo>
                  <a:lnTo>
                    <a:pt x="96602" y="769288"/>
                  </a:lnTo>
                  <a:lnTo>
                    <a:pt x="127800" y="780884"/>
                  </a:lnTo>
                  <a:lnTo>
                    <a:pt x="156359" y="793655"/>
                  </a:lnTo>
                  <a:lnTo>
                    <a:pt x="213144" y="820057"/>
                  </a:lnTo>
                  <a:lnTo>
                    <a:pt x="250469" y="836828"/>
                  </a:lnTo>
                  <a:lnTo>
                    <a:pt x="291948" y="868378"/>
                  </a:lnTo>
                  <a:lnTo>
                    <a:pt x="309348" y="883540"/>
                  </a:lnTo>
                  <a:lnTo>
                    <a:pt x="307185" y="903438"/>
                  </a:lnTo>
                  <a:lnTo>
                    <a:pt x="289979" y="949197"/>
                  </a:lnTo>
                  <a:lnTo>
                    <a:pt x="282773" y="982386"/>
                  </a:lnTo>
                  <a:lnTo>
                    <a:pt x="252869" y="1049962"/>
                  </a:lnTo>
                  <a:lnTo>
                    <a:pt x="245656" y="1083157"/>
                  </a:lnTo>
                  <a:lnTo>
                    <a:pt x="252795" y="1116970"/>
                  </a:lnTo>
                  <a:lnTo>
                    <a:pt x="282560" y="1183400"/>
                  </a:lnTo>
                  <a:lnTo>
                    <a:pt x="289699" y="1217206"/>
                  </a:lnTo>
                  <a:lnTo>
                    <a:pt x="314633" y="1231127"/>
                  </a:lnTo>
                  <a:lnTo>
                    <a:pt x="399309" y="1264417"/>
                  </a:lnTo>
                  <a:lnTo>
                    <a:pt x="424243" y="1278331"/>
                  </a:lnTo>
                  <a:lnTo>
                    <a:pt x="457535" y="1257649"/>
                  </a:lnTo>
                  <a:lnTo>
                    <a:pt x="493392" y="1222625"/>
                  </a:lnTo>
                  <a:lnTo>
                    <a:pt x="530836" y="1180850"/>
                  </a:lnTo>
                  <a:lnTo>
                    <a:pt x="568890" y="1139916"/>
                  </a:lnTo>
                  <a:lnTo>
                    <a:pt x="606577" y="1107414"/>
                  </a:lnTo>
                  <a:lnTo>
                    <a:pt x="795985" y="1020787"/>
                  </a:lnTo>
                  <a:lnTo>
                    <a:pt x="831922" y="1016837"/>
                  </a:lnTo>
                  <a:lnTo>
                    <a:pt x="856110" y="1005641"/>
                  </a:lnTo>
                  <a:lnTo>
                    <a:pt x="874300" y="990300"/>
                  </a:lnTo>
                  <a:lnTo>
                    <a:pt x="892240" y="973917"/>
                  </a:lnTo>
                  <a:lnTo>
                    <a:pt x="915679" y="959594"/>
                  </a:lnTo>
                  <a:lnTo>
                    <a:pt x="950368" y="950435"/>
                  </a:lnTo>
                  <a:lnTo>
                    <a:pt x="1002055" y="949540"/>
                  </a:lnTo>
                  <a:lnTo>
                    <a:pt x="1029814" y="906972"/>
                  </a:lnTo>
                  <a:lnTo>
                    <a:pt x="1053057" y="882985"/>
                  </a:lnTo>
                  <a:lnTo>
                    <a:pt x="1072752" y="870658"/>
                  </a:lnTo>
                  <a:lnTo>
                    <a:pt x="1089865" y="863067"/>
                  </a:lnTo>
                  <a:lnTo>
                    <a:pt x="1105363" y="853288"/>
                  </a:lnTo>
                  <a:lnTo>
                    <a:pt x="1120212" y="834399"/>
                  </a:lnTo>
                  <a:lnTo>
                    <a:pt x="1135380" y="799477"/>
                  </a:lnTo>
                  <a:lnTo>
                    <a:pt x="1133119" y="655154"/>
                  </a:lnTo>
                  <a:lnTo>
                    <a:pt x="1108685" y="621491"/>
                  </a:lnTo>
                  <a:lnTo>
                    <a:pt x="1086988" y="600067"/>
                  </a:lnTo>
                  <a:lnTo>
                    <a:pt x="1063198" y="583240"/>
                  </a:lnTo>
                  <a:lnTo>
                    <a:pt x="1032484" y="563372"/>
                  </a:lnTo>
                  <a:lnTo>
                    <a:pt x="994307" y="537595"/>
                  </a:lnTo>
                  <a:lnTo>
                    <a:pt x="950996" y="510255"/>
                  </a:lnTo>
                  <a:lnTo>
                    <a:pt x="902002" y="484556"/>
                  </a:lnTo>
                  <a:lnTo>
                    <a:pt x="846772" y="463702"/>
                  </a:lnTo>
                  <a:lnTo>
                    <a:pt x="826984" y="413795"/>
                  </a:lnTo>
                  <a:lnTo>
                    <a:pt x="806281" y="380011"/>
                  </a:lnTo>
                  <a:lnTo>
                    <a:pt x="788016" y="352600"/>
                  </a:lnTo>
                  <a:lnTo>
                    <a:pt x="775546" y="321809"/>
                  </a:lnTo>
                  <a:lnTo>
                    <a:pt x="772223" y="277888"/>
                  </a:lnTo>
                  <a:lnTo>
                    <a:pt x="735755" y="230757"/>
                  </a:lnTo>
                  <a:lnTo>
                    <a:pt x="703404" y="193386"/>
                  </a:lnTo>
                  <a:lnTo>
                    <a:pt x="672427" y="161267"/>
                  </a:lnTo>
                  <a:lnTo>
                    <a:pt x="603618" y="94741"/>
                  </a:lnTo>
                  <a:lnTo>
                    <a:pt x="584521" y="80794"/>
                  </a:lnTo>
                  <a:lnTo>
                    <a:pt x="582431" y="49652"/>
                  </a:lnTo>
                  <a:lnTo>
                    <a:pt x="582937" y="17369"/>
                  </a:lnTo>
                  <a:lnTo>
                    <a:pt x="571627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615" y="2204002"/>
              <a:ext cx="1135380" cy="1278890"/>
            </a:xfrm>
            <a:custGeom>
              <a:avLst/>
              <a:gdLst/>
              <a:ahLst/>
              <a:cxnLst/>
              <a:rect l="l" t="t" r="r" b="b"/>
              <a:pathLst>
                <a:path w="1135380" h="1278889">
                  <a:moveTo>
                    <a:pt x="250469" y="836828"/>
                  </a:moveTo>
                  <a:lnTo>
                    <a:pt x="213144" y="820057"/>
                  </a:lnTo>
                  <a:lnTo>
                    <a:pt x="183291" y="806189"/>
                  </a:lnTo>
                  <a:lnTo>
                    <a:pt x="156359" y="793655"/>
                  </a:lnTo>
                  <a:lnTo>
                    <a:pt x="127800" y="780884"/>
                  </a:lnTo>
                  <a:lnTo>
                    <a:pt x="96602" y="769288"/>
                  </a:lnTo>
                  <a:lnTo>
                    <a:pt x="65122" y="759094"/>
                  </a:lnTo>
                  <a:lnTo>
                    <a:pt x="33884" y="746962"/>
                  </a:lnTo>
                  <a:lnTo>
                    <a:pt x="3416" y="729551"/>
                  </a:lnTo>
                  <a:lnTo>
                    <a:pt x="97599" y="678179"/>
                  </a:lnTo>
                  <a:lnTo>
                    <a:pt x="0" y="561085"/>
                  </a:lnTo>
                  <a:lnTo>
                    <a:pt x="35959" y="524930"/>
                  </a:lnTo>
                  <a:lnTo>
                    <a:pt x="76273" y="502385"/>
                  </a:lnTo>
                  <a:lnTo>
                    <a:pt x="120381" y="488925"/>
                  </a:lnTo>
                  <a:lnTo>
                    <a:pt x="167724" y="480020"/>
                  </a:lnTo>
                  <a:lnTo>
                    <a:pt x="217741" y="471144"/>
                  </a:lnTo>
                  <a:lnTo>
                    <a:pt x="250269" y="418752"/>
                  </a:lnTo>
                  <a:lnTo>
                    <a:pt x="272148" y="372465"/>
                  </a:lnTo>
                  <a:lnTo>
                    <a:pt x="283568" y="330610"/>
                  </a:lnTo>
                  <a:lnTo>
                    <a:pt x="284717" y="291515"/>
                  </a:lnTo>
                  <a:lnTo>
                    <a:pt x="275786" y="253508"/>
                  </a:lnTo>
                  <a:lnTo>
                    <a:pt x="256962" y="214915"/>
                  </a:lnTo>
                  <a:lnTo>
                    <a:pt x="228434" y="174066"/>
                  </a:lnTo>
                  <a:lnTo>
                    <a:pt x="259231" y="150428"/>
                  </a:lnTo>
                  <a:lnTo>
                    <a:pt x="287169" y="121590"/>
                  </a:lnTo>
                  <a:lnTo>
                    <a:pt x="315106" y="92752"/>
                  </a:lnTo>
                  <a:lnTo>
                    <a:pt x="345900" y="69117"/>
                  </a:lnTo>
                  <a:lnTo>
                    <a:pt x="382410" y="55884"/>
                  </a:lnTo>
                  <a:lnTo>
                    <a:pt x="427494" y="58254"/>
                  </a:lnTo>
                  <a:lnTo>
                    <a:pt x="470378" y="58289"/>
                  </a:lnTo>
                  <a:lnTo>
                    <a:pt x="510324" y="35728"/>
                  </a:lnTo>
                  <a:lnTo>
                    <a:pt x="544887" y="9866"/>
                  </a:lnTo>
                  <a:lnTo>
                    <a:pt x="571627" y="0"/>
                  </a:lnTo>
                  <a:lnTo>
                    <a:pt x="582937" y="17369"/>
                  </a:lnTo>
                  <a:lnTo>
                    <a:pt x="582431" y="49652"/>
                  </a:lnTo>
                  <a:lnTo>
                    <a:pt x="584521" y="80794"/>
                  </a:lnTo>
                  <a:lnTo>
                    <a:pt x="640080" y="129888"/>
                  </a:lnTo>
                  <a:lnTo>
                    <a:pt x="672427" y="161267"/>
                  </a:lnTo>
                  <a:lnTo>
                    <a:pt x="703404" y="193386"/>
                  </a:lnTo>
                  <a:lnTo>
                    <a:pt x="735755" y="230757"/>
                  </a:lnTo>
                  <a:lnTo>
                    <a:pt x="772223" y="277888"/>
                  </a:lnTo>
                  <a:lnTo>
                    <a:pt x="775546" y="321809"/>
                  </a:lnTo>
                  <a:lnTo>
                    <a:pt x="788016" y="352600"/>
                  </a:lnTo>
                  <a:lnTo>
                    <a:pt x="806281" y="380011"/>
                  </a:lnTo>
                  <a:lnTo>
                    <a:pt x="826984" y="413795"/>
                  </a:lnTo>
                  <a:lnTo>
                    <a:pt x="846772" y="463702"/>
                  </a:lnTo>
                  <a:lnTo>
                    <a:pt x="902002" y="484556"/>
                  </a:lnTo>
                  <a:lnTo>
                    <a:pt x="950996" y="510255"/>
                  </a:lnTo>
                  <a:lnTo>
                    <a:pt x="994307" y="537595"/>
                  </a:lnTo>
                  <a:lnTo>
                    <a:pt x="1032484" y="563372"/>
                  </a:lnTo>
                  <a:lnTo>
                    <a:pt x="1063198" y="583240"/>
                  </a:lnTo>
                  <a:lnTo>
                    <a:pt x="1086988" y="600067"/>
                  </a:lnTo>
                  <a:lnTo>
                    <a:pt x="1108685" y="621491"/>
                  </a:lnTo>
                  <a:lnTo>
                    <a:pt x="1133119" y="655154"/>
                  </a:lnTo>
                  <a:lnTo>
                    <a:pt x="1135380" y="799477"/>
                  </a:lnTo>
                  <a:lnTo>
                    <a:pt x="1120212" y="834399"/>
                  </a:lnTo>
                  <a:lnTo>
                    <a:pt x="1105363" y="853288"/>
                  </a:lnTo>
                  <a:lnTo>
                    <a:pt x="1089865" y="863067"/>
                  </a:lnTo>
                  <a:lnTo>
                    <a:pt x="1072752" y="870658"/>
                  </a:lnTo>
                  <a:lnTo>
                    <a:pt x="1053057" y="882985"/>
                  </a:lnTo>
                  <a:lnTo>
                    <a:pt x="1029814" y="906972"/>
                  </a:lnTo>
                  <a:lnTo>
                    <a:pt x="1002055" y="949540"/>
                  </a:lnTo>
                  <a:lnTo>
                    <a:pt x="950368" y="950435"/>
                  </a:lnTo>
                  <a:lnTo>
                    <a:pt x="915679" y="959594"/>
                  </a:lnTo>
                  <a:lnTo>
                    <a:pt x="892240" y="973917"/>
                  </a:lnTo>
                  <a:lnTo>
                    <a:pt x="874300" y="990300"/>
                  </a:lnTo>
                  <a:lnTo>
                    <a:pt x="856110" y="1005641"/>
                  </a:lnTo>
                  <a:lnTo>
                    <a:pt x="831922" y="1016837"/>
                  </a:lnTo>
                  <a:lnTo>
                    <a:pt x="795985" y="1020787"/>
                  </a:lnTo>
                  <a:lnTo>
                    <a:pt x="606577" y="1107414"/>
                  </a:lnTo>
                  <a:lnTo>
                    <a:pt x="568890" y="1139916"/>
                  </a:lnTo>
                  <a:lnTo>
                    <a:pt x="530836" y="1180850"/>
                  </a:lnTo>
                  <a:lnTo>
                    <a:pt x="493392" y="1222625"/>
                  </a:lnTo>
                  <a:lnTo>
                    <a:pt x="457535" y="1257649"/>
                  </a:lnTo>
                  <a:lnTo>
                    <a:pt x="424243" y="1278331"/>
                  </a:lnTo>
                  <a:lnTo>
                    <a:pt x="399309" y="1264417"/>
                  </a:lnTo>
                  <a:lnTo>
                    <a:pt x="356971" y="1247773"/>
                  </a:lnTo>
                  <a:lnTo>
                    <a:pt x="314633" y="1231127"/>
                  </a:lnTo>
                  <a:lnTo>
                    <a:pt x="289699" y="1217206"/>
                  </a:lnTo>
                  <a:lnTo>
                    <a:pt x="282560" y="1183400"/>
                  </a:lnTo>
                  <a:lnTo>
                    <a:pt x="267677" y="1150186"/>
                  </a:lnTo>
                  <a:lnTo>
                    <a:pt x="252795" y="1116970"/>
                  </a:lnTo>
                  <a:lnTo>
                    <a:pt x="245656" y="1083157"/>
                  </a:lnTo>
                  <a:lnTo>
                    <a:pt x="252869" y="1049962"/>
                  </a:lnTo>
                  <a:lnTo>
                    <a:pt x="267822" y="1016173"/>
                  </a:lnTo>
                  <a:lnTo>
                    <a:pt x="282773" y="982386"/>
                  </a:lnTo>
                  <a:lnTo>
                    <a:pt x="289979" y="949197"/>
                  </a:lnTo>
                  <a:lnTo>
                    <a:pt x="307185" y="903438"/>
                  </a:lnTo>
                  <a:lnTo>
                    <a:pt x="309348" y="883540"/>
                  </a:lnTo>
                  <a:lnTo>
                    <a:pt x="291948" y="868378"/>
                  </a:lnTo>
                  <a:lnTo>
                    <a:pt x="250469" y="836828"/>
                  </a:lnTo>
                  <a:close/>
                </a:path>
              </a:pathLst>
            </a:custGeom>
            <a:ln w="28575">
              <a:solidFill>
                <a:srgbClr val="53823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3316" y="2439720"/>
              <a:ext cx="670560" cy="831850"/>
            </a:xfrm>
            <a:custGeom>
              <a:avLst/>
              <a:gdLst/>
              <a:ahLst/>
              <a:cxnLst/>
              <a:rect l="l" t="t" r="r" b="b"/>
              <a:pathLst>
                <a:path w="670560" h="831850">
                  <a:moveTo>
                    <a:pt x="317373" y="0"/>
                  </a:moveTo>
                  <a:lnTo>
                    <a:pt x="302528" y="5640"/>
                  </a:lnTo>
                  <a:lnTo>
                    <a:pt x="283338" y="20426"/>
                  </a:lnTo>
                  <a:lnTo>
                    <a:pt x="261160" y="33323"/>
                  </a:lnTo>
                  <a:lnTo>
                    <a:pt x="237350" y="33299"/>
                  </a:lnTo>
                  <a:lnTo>
                    <a:pt x="201687" y="34798"/>
                  </a:lnTo>
                  <a:lnTo>
                    <a:pt x="174948" y="53027"/>
                  </a:lnTo>
                  <a:lnTo>
                    <a:pt x="151782" y="77949"/>
                  </a:lnTo>
                  <a:lnTo>
                    <a:pt x="126834" y="99529"/>
                  </a:lnTo>
                  <a:lnTo>
                    <a:pt x="154326" y="142906"/>
                  </a:lnTo>
                  <a:lnTo>
                    <a:pt x="169046" y="188614"/>
                  </a:lnTo>
                  <a:lnTo>
                    <a:pt x="166464" y="237693"/>
                  </a:lnTo>
                  <a:lnTo>
                    <a:pt x="142049" y="291185"/>
                  </a:lnTo>
                  <a:lnTo>
                    <a:pt x="104252" y="294024"/>
                  </a:lnTo>
                  <a:lnTo>
                    <a:pt x="64928" y="293814"/>
                  </a:lnTo>
                  <a:lnTo>
                    <a:pt x="28653" y="299700"/>
                  </a:lnTo>
                  <a:lnTo>
                    <a:pt x="0" y="320827"/>
                  </a:lnTo>
                  <a:lnTo>
                    <a:pt x="54190" y="387781"/>
                  </a:lnTo>
                  <a:lnTo>
                    <a:pt x="1892" y="417156"/>
                  </a:lnTo>
                  <a:lnTo>
                    <a:pt x="17842" y="429386"/>
                  </a:lnTo>
                  <a:lnTo>
                    <a:pt x="33350" y="441705"/>
                  </a:lnTo>
                  <a:lnTo>
                    <a:pt x="49733" y="453854"/>
                  </a:lnTo>
                  <a:lnTo>
                    <a:pt x="68313" y="465569"/>
                  </a:lnTo>
                  <a:lnTo>
                    <a:pt x="89969" y="476678"/>
                  </a:lnTo>
                  <a:lnTo>
                    <a:pt x="113826" y="487354"/>
                  </a:lnTo>
                  <a:lnTo>
                    <a:pt x="162864" y="508444"/>
                  </a:lnTo>
                  <a:lnTo>
                    <a:pt x="196847" y="537760"/>
                  </a:lnTo>
                  <a:lnTo>
                    <a:pt x="217706" y="557957"/>
                  </a:lnTo>
                  <a:lnTo>
                    <a:pt x="225226" y="578308"/>
                  </a:lnTo>
                  <a:lnTo>
                    <a:pt x="219189" y="608088"/>
                  </a:lnTo>
                  <a:lnTo>
                    <a:pt x="167246" y="723722"/>
                  </a:lnTo>
                  <a:lnTo>
                    <a:pt x="129108" y="829411"/>
                  </a:lnTo>
                  <a:lnTo>
                    <a:pt x="143364" y="831838"/>
                  </a:lnTo>
                  <a:lnTo>
                    <a:pt x="192194" y="826539"/>
                  </a:lnTo>
                  <a:lnTo>
                    <a:pt x="206451" y="828967"/>
                  </a:lnTo>
                  <a:lnTo>
                    <a:pt x="245617" y="796912"/>
                  </a:lnTo>
                  <a:lnTo>
                    <a:pt x="262372" y="769725"/>
                  </a:lnTo>
                  <a:lnTo>
                    <a:pt x="301507" y="671293"/>
                  </a:lnTo>
                  <a:lnTo>
                    <a:pt x="318262" y="644105"/>
                  </a:lnTo>
                  <a:lnTo>
                    <a:pt x="399618" y="635419"/>
                  </a:lnTo>
                  <a:lnTo>
                    <a:pt x="438760" y="635454"/>
                  </a:lnTo>
                  <a:lnTo>
                    <a:pt x="475668" y="635042"/>
                  </a:lnTo>
                  <a:lnTo>
                    <a:pt x="517040" y="635524"/>
                  </a:lnTo>
                  <a:lnTo>
                    <a:pt x="569569" y="638238"/>
                  </a:lnTo>
                  <a:lnTo>
                    <a:pt x="592802" y="587943"/>
                  </a:lnTo>
                  <a:lnTo>
                    <a:pt x="607112" y="543225"/>
                  </a:lnTo>
                  <a:lnTo>
                    <a:pt x="617852" y="500737"/>
                  </a:lnTo>
                  <a:lnTo>
                    <a:pt x="630377" y="457136"/>
                  </a:lnTo>
                  <a:lnTo>
                    <a:pt x="670560" y="430885"/>
                  </a:lnTo>
                  <a:lnTo>
                    <a:pt x="650313" y="408597"/>
                  </a:lnTo>
                  <a:lnTo>
                    <a:pt x="622652" y="389615"/>
                  </a:lnTo>
                  <a:lnTo>
                    <a:pt x="560895" y="358432"/>
                  </a:lnTo>
                  <a:lnTo>
                    <a:pt x="501191" y="336108"/>
                  </a:lnTo>
                  <a:lnTo>
                    <a:pt x="438048" y="317957"/>
                  </a:lnTo>
                  <a:lnTo>
                    <a:pt x="431657" y="276541"/>
                  </a:lnTo>
                  <a:lnTo>
                    <a:pt x="434192" y="238471"/>
                  </a:lnTo>
                  <a:lnTo>
                    <a:pt x="440296" y="201739"/>
                  </a:lnTo>
                  <a:lnTo>
                    <a:pt x="444614" y="164337"/>
                  </a:lnTo>
                  <a:lnTo>
                    <a:pt x="417246" y="130771"/>
                  </a:lnTo>
                  <a:lnTo>
                    <a:pt x="389875" y="103898"/>
                  </a:lnTo>
                  <a:lnTo>
                    <a:pt x="362502" y="79702"/>
                  </a:lnTo>
                  <a:lnTo>
                    <a:pt x="335127" y="54165"/>
                  </a:lnTo>
                  <a:lnTo>
                    <a:pt x="324529" y="46189"/>
                  </a:lnTo>
                  <a:lnTo>
                    <a:pt x="323368" y="28382"/>
                  </a:lnTo>
                  <a:lnTo>
                    <a:pt x="323649" y="9926"/>
                  </a:lnTo>
                  <a:lnTo>
                    <a:pt x="317373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3316" y="2439720"/>
              <a:ext cx="670560" cy="831850"/>
            </a:xfrm>
            <a:custGeom>
              <a:avLst/>
              <a:gdLst/>
              <a:ahLst/>
              <a:cxnLst/>
              <a:rect l="l" t="t" r="r" b="b"/>
              <a:pathLst>
                <a:path w="670560" h="831850">
                  <a:moveTo>
                    <a:pt x="162864" y="508444"/>
                  </a:moveTo>
                  <a:lnTo>
                    <a:pt x="138564" y="497857"/>
                  </a:lnTo>
                  <a:lnTo>
                    <a:pt x="113826" y="487354"/>
                  </a:lnTo>
                  <a:lnTo>
                    <a:pt x="89969" y="476678"/>
                  </a:lnTo>
                  <a:lnTo>
                    <a:pt x="68313" y="465569"/>
                  </a:lnTo>
                  <a:lnTo>
                    <a:pt x="49733" y="453854"/>
                  </a:lnTo>
                  <a:lnTo>
                    <a:pt x="33350" y="441705"/>
                  </a:lnTo>
                  <a:lnTo>
                    <a:pt x="17842" y="429386"/>
                  </a:lnTo>
                  <a:lnTo>
                    <a:pt x="1892" y="417156"/>
                  </a:lnTo>
                  <a:lnTo>
                    <a:pt x="54190" y="387781"/>
                  </a:lnTo>
                  <a:lnTo>
                    <a:pt x="0" y="320827"/>
                  </a:lnTo>
                  <a:lnTo>
                    <a:pt x="28653" y="299700"/>
                  </a:lnTo>
                  <a:lnTo>
                    <a:pt x="64928" y="293814"/>
                  </a:lnTo>
                  <a:lnTo>
                    <a:pt x="104252" y="294024"/>
                  </a:lnTo>
                  <a:lnTo>
                    <a:pt x="142049" y="291185"/>
                  </a:lnTo>
                  <a:lnTo>
                    <a:pt x="166464" y="237693"/>
                  </a:lnTo>
                  <a:lnTo>
                    <a:pt x="169046" y="188614"/>
                  </a:lnTo>
                  <a:lnTo>
                    <a:pt x="154326" y="142906"/>
                  </a:lnTo>
                  <a:lnTo>
                    <a:pt x="126834" y="99529"/>
                  </a:lnTo>
                  <a:lnTo>
                    <a:pt x="151782" y="77949"/>
                  </a:lnTo>
                  <a:lnTo>
                    <a:pt x="174948" y="53027"/>
                  </a:lnTo>
                  <a:lnTo>
                    <a:pt x="201687" y="34798"/>
                  </a:lnTo>
                  <a:lnTo>
                    <a:pt x="237350" y="33299"/>
                  </a:lnTo>
                  <a:lnTo>
                    <a:pt x="261160" y="33323"/>
                  </a:lnTo>
                  <a:lnTo>
                    <a:pt x="283338" y="20426"/>
                  </a:lnTo>
                  <a:lnTo>
                    <a:pt x="302528" y="5640"/>
                  </a:lnTo>
                  <a:lnTo>
                    <a:pt x="317373" y="0"/>
                  </a:lnTo>
                  <a:lnTo>
                    <a:pt x="323649" y="9926"/>
                  </a:lnTo>
                  <a:lnTo>
                    <a:pt x="323368" y="28382"/>
                  </a:lnTo>
                  <a:lnTo>
                    <a:pt x="324529" y="46189"/>
                  </a:lnTo>
                  <a:lnTo>
                    <a:pt x="335127" y="54165"/>
                  </a:lnTo>
                  <a:lnTo>
                    <a:pt x="362502" y="79702"/>
                  </a:lnTo>
                  <a:lnTo>
                    <a:pt x="389875" y="103898"/>
                  </a:lnTo>
                  <a:lnTo>
                    <a:pt x="417246" y="130771"/>
                  </a:lnTo>
                  <a:lnTo>
                    <a:pt x="444614" y="164337"/>
                  </a:lnTo>
                  <a:lnTo>
                    <a:pt x="440296" y="201739"/>
                  </a:lnTo>
                  <a:lnTo>
                    <a:pt x="434192" y="238471"/>
                  </a:lnTo>
                  <a:lnTo>
                    <a:pt x="431657" y="276541"/>
                  </a:lnTo>
                  <a:lnTo>
                    <a:pt x="438048" y="317957"/>
                  </a:lnTo>
                  <a:lnTo>
                    <a:pt x="470075" y="327224"/>
                  </a:lnTo>
                  <a:lnTo>
                    <a:pt x="501191" y="336108"/>
                  </a:lnTo>
                  <a:lnTo>
                    <a:pt x="531447" y="346035"/>
                  </a:lnTo>
                  <a:lnTo>
                    <a:pt x="591528" y="373155"/>
                  </a:lnTo>
                  <a:lnTo>
                    <a:pt x="650313" y="408597"/>
                  </a:lnTo>
                  <a:lnTo>
                    <a:pt x="670560" y="430885"/>
                  </a:lnTo>
                  <a:lnTo>
                    <a:pt x="630377" y="457136"/>
                  </a:lnTo>
                  <a:lnTo>
                    <a:pt x="617852" y="500737"/>
                  </a:lnTo>
                  <a:lnTo>
                    <a:pt x="607112" y="543225"/>
                  </a:lnTo>
                  <a:lnTo>
                    <a:pt x="592802" y="587943"/>
                  </a:lnTo>
                  <a:lnTo>
                    <a:pt x="569569" y="638238"/>
                  </a:lnTo>
                  <a:lnTo>
                    <a:pt x="517040" y="635524"/>
                  </a:lnTo>
                  <a:lnTo>
                    <a:pt x="475668" y="635042"/>
                  </a:lnTo>
                  <a:lnTo>
                    <a:pt x="438760" y="635454"/>
                  </a:lnTo>
                  <a:lnTo>
                    <a:pt x="399618" y="635419"/>
                  </a:lnTo>
                  <a:lnTo>
                    <a:pt x="318262" y="644105"/>
                  </a:lnTo>
                  <a:lnTo>
                    <a:pt x="301507" y="671293"/>
                  </a:lnTo>
                  <a:lnTo>
                    <a:pt x="281940" y="720509"/>
                  </a:lnTo>
                  <a:lnTo>
                    <a:pt x="262372" y="769725"/>
                  </a:lnTo>
                  <a:lnTo>
                    <a:pt x="245617" y="796912"/>
                  </a:lnTo>
                  <a:lnTo>
                    <a:pt x="206451" y="828967"/>
                  </a:lnTo>
                  <a:lnTo>
                    <a:pt x="192194" y="826539"/>
                  </a:lnTo>
                  <a:lnTo>
                    <a:pt x="167779" y="829189"/>
                  </a:lnTo>
                  <a:lnTo>
                    <a:pt x="143364" y="831838"/>
                  </a:lnTo>
                  <a:lnTo>
                    <a:pt x="129108" y="829411"/>
                  </a:lnTo>
                  <a:lnTo>
                    <a:pt x="167246" y="723722"/>
                  </a:lnTo>
                  <a:lnTo>
                    <a:pt x="219189" y="608088"/>
                  </a:lnTo>
                  <a:lnTo>
                    <a:pt x="225226" y="578308"/>
                  </a:lnTo>
                  <a:lnTo>
                    <a:pt x="217706" y="557957"/>
                  </a:lnTo>
                  <a:lnTo>
                    <a:pt x="196847" y="537760"/>
                  </a:lnTo>
                  <a:lnTo>
                    <a:pt x="162864" y="508444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8506" y="2221932"/>
            <a:ext cx="1435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45" dirty="0">
                <a:solidFill>
                  <a:srgbClr val="385622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143" y="2749612"/>
            <a:ext cx="362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360" marR="5080" indent="-74295">
              <a:lnSpc>
                <a:spcPct val="100000"/>
              </a:lnSpc>
              <a:spcBef>
                <a:spcPts val="95"/>
              </a:spcBef>
            </a:pPr>
            <a:r>
              <a:rPr sz="800" spc="-45" dirty="0">
                <a:latin typeface="Arial"/>
                <a:cs typeface="Arial"/>
              </a:rPr>
              <a:t>Gravelly</a:t>
            </a:r>
            <a:r>
              <a:rPr sz="800" spc="-20" dirty="0">
                <a:latin typeface="Arial"/>
                <a:cs typeface="Arial"/>
              </a:rPr>
              <a:t> Pond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Drinking</a:t>
            </a:r>
            <a:r>
              <a:rPr spc="-95" dirty="0"/>
              <a:t> </a:t>
            </a:r>
            <a:r>
              <a:rPr spc="-125" dirty="0"/>
              <a:t>Water</a:t>
            </a:r>
            <a:r>
              <a:rPr spc="-105" dirty="0"/>
              <a:t> </a:t>
            </a:r>
            <a:r>
              <a:rPr spc="-160" dirty="0"/>
              <a:t>Regulation</a:t>
            </a:r>
            <a:r>
              <a:rPr spc="-95" dirty="0"/>
              <a:t> </a:t>
            </a:r>
            <a:r>
              <a:rPr spc="-170" dirty="0"/>
              <a:t>310</a:t>
            </a:r>
            <a:r>
              <a:rPr spc="-105" dirty="0"/>
              <a:t> </a:t>
            </a:r>
            <a:r>
              <a:rPr spc="-395" dirty="0"/>
              <a:t>CMR</a:t>
            </a:r>
            <a:r>
              <a:rPr spc="-114" dirty="0"/>
              <a:t> </a:t>
            </a:r>
            <a:r>
              <a:rPr spc="-155" dirty="0"/>
              <a:t>22.02</a:t>
            </a:r>
            <a:r>
              <a:rPr spc="-105" dirty="0"/>
              <a:t> </a:t>
            </a:r>
            <a:r>
              <a:rPr spc="-50" dirty="0"/>
              <a:t>Definitions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80" y="229361"/>
            <a:ext cx="10094555" cy="63992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575" y="102107"/>
            <a:ext cx="10060985" cy="66118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18048" y="2230112"/>
              <a:ext cx="938530" cy="1887220"/>
            </a:xfrm>
            <a:custGeom>
              <a:avLst/>
              <a:gdLst/>
              <a:ahLst/>
              <a:cxnLst/>
              <a:rect l="l" t="t" r="r" b="b"/>
              <a:pathLst>
                <a:path w="938530" h="1887220">
                  <a:moveTo>
                    <a:pt x="43713" y="0"/>
                  </a:moveTo>
                  <a:lnTo>
                    <a:pt x="44431" y="29466"/>
                  </a:lnTo>
                  <a:lnTo>
                    <a:pt x="62672" y="78039"/>
                  </a:lnTo>
                  <a:lnTo>
                    <a:pt x="78244" y="125638"/>
                  </a:lnTo>
                  <a:lnTo>
                    <a:pt x="56203" y="253793"/>
                  </a:lnTo>
                  <a:lnTo>
                    <a:pt x="50163" y="300518"/>
                  </a:lnTo>
                  <a:lnTo>
                    <a:pt x="45273" y="350384"/>
                  </a:lnTo>
                  <a:lnTo>
                    <a:pt x="41729" y="407784"/>
                  </a:lnTo>
                  <a:lnTo>
                    <a:pt x="39725" y="477113"/>
                  </a:lnTo>
                  <a:lnTo>
                    <a:pt x="57682" y="526092"/>
                  </a:lnTo>
                  <a:lnTo>
                    <a:pt x="72574" y="573223"/>
                  </a:lnTo>
                  <a:lnTo>
                    <a:pt x="85109" y="619570"/>
                  </a:lnTo>
                  <a:lnTo>
                    <a:pt x="95996" y="666197"/>
                  </a:lnTo>
                  <a:lnTo>
                    <a:pt x="105943" y="714170"/>
                  </a:lnTo>
                  <a:lnTo>
                    <a:pt x="125854" y="818410"/>
                  </a:lnTo>
                  <a:lnTo>
                    <a:pt x="137236" y="876808"/>
                  </a:lnTo>
                  <a:lnTo>
                    <a:pt x="105663" y="923805"/>
                  </a:lnTo>
                  <a:lnTo>
                    <a:pt x="81800" y="975371"/>
                  </a:lnTo>
                  <a:lnTo>
                    <a:pt x="45605" y="1072286"/>
                  </a:lnTo>
                  <a:lnTo>
                    <a:pt x="28482" y="1103330"/>
                  </a:lnTo>
                  <a:lnTo>
                    <a:pt x="13296" y="1124980"/>
                  </a:lnTo>
                  <a:lnTo>
                    <a:pt x="2864" y="1154223"/>
                  </a:lnTo>
                  <a:lnTo>
                    <a:pt x="0" y="1208049"/>
                  </a:lnTo>
                  <a:lnTo>
                    <a:pt x="42710" y="1368793"/>
                  </a:lnTo>
                  <a:lnTo>
                    <a:pt x="60368" y="1393870"/>
                  </a:lnTo>
                  <a:lnTo>
                    <a:pt x="76300" y="1406714"/>
                  </a:lnTo>
                  <a:lnTo>
                    <a:pt x="90892" y="1409418"/>
                  </a:lnTo>
                  <a:lnTo>
                    <a:pt x="104529" y="1404077"/>
                  </a:lnTo>
                  <a:lnTo>
                    <a:pt x="117598" y="1392783"/>
                  </a:lnTo>
                  <a:lnTo>
                    <a:pt x="130483" y="1377631"/>
                  </a:lnTo>
                  <a:lnTo>
                    <a:pt x="143571" y="1360714"/>
                  </a:lnTo>
                  <a:lnTo>
                    <a:pt x="157248" y="1344127"/>
                  </a:lnTo>
                  <a:lnTo>
                    <a:pt x="171899" y="1329963"/>
                  </a:lnTo>
                  <a:lnTo>
                    <a:pt x="187909" y="1320317"/>
                  </a:lnTo>
                  <a:lnTo>
                    <a:pt x="205665" y="1317281"/>
                  </a:lnTo>
                  <a:lnTo>
                    <a:pt x="225553" y="1322951"/>
                  </a:lnTo>
                  <a:lnTo>
                    <a:pt x="247958" y="1339419"/>
                  </a:lnTo>
                  <a:lnTo>
                    <a:pt x="273265" y="1368780"/>
                  </a:lnTo>
                  <a:lnTo>
                    <a:pt x="299589" y="1362213"/>
                  </a:lnTo>
                  <a:lnTo>
                    <a:pt x="336214" y="1392543"/>
                  </a:lnTo>
                  <a:lnTo>
                    <a:pt x="358868" y="1458632"/>
                  </a:lnTo>
                  <a:lnTo>
                    <a:pt x="376420" y="1533849"/>
                  </a:lnTo>
                  <a:lnTo>
                    <a:pt x="386055" y="1566558"/>
                  </a:lnTo>
                  <a:lnTo>
                    <a:pt x="397740" y="1591562"/>
                  </a:lnTo>
                  <a:lnTo>
                    <a:pt x="412585" y="1605532"/>
                  </a:lnTo>
                  <a:lnTo>
                    <a:pt x="431698" y="1605140"/>
                  </a:lnTo>
                  <a:lnTo>
                    <a:pt x="628396" y="1681365"/>
                  </a:lnTo>
                  <a:lnTo>
                    <a:pt x="667561" y="1712027"/>
                  </a:lnTo>
                  <a:lnTo>
                    <a:pt x="710739" y="1752747"/>
                  </a:lnTo>
                  <a:lnTo>
                    <a:pt x="755057" y="1797057"/>
                  </a:lnTo>
                  <a:lnTo>
                    <a:pt x="797643" y="1838491"/>
                  </a:lnTo>
                  <a:lnTo>
                    <a:pt x="835624" y="1870578"/>
                  </a:lnTo>
                  <a:lnTo>
                    <a:pt x="866127" y="1886851"/>
                  </a:lnTo>
                  <a:lnTo>
                    <a:pt x="878020" y="1858675"/>
                  </a:lnTo>
                  <a:lnTo>
                    <a:pt x="926141" y="1784072"/>
                  </a:lnTo>
                  <a:lnTo>
                    <a:pt x="938034" y="1755889"/>
                  </a:lnTo>
                  <a:lnTo>
                    <a:pt x="864362" y="1547990"/>
                  </a:lnTo>
                  <a:lnTo>
                    <a:pt x="762774" y="1393926"/>
                  </a:lnTo>
                  <a:lnTo>
                    <a:pt x="740451" y="1349500"/>
                  </a:lnTo>
                  <a:lnTo>
                    <a:pt x="733361" y="1318505"/>
                  </a:lnTo>
                  <a:lnTo>
                    <a:pt x="737760" y="1295766"/>
                  </a:lnTo>
                  <a:lnTo>
                    <a:pt x="749905" y="1276110"/>
                  </a:lnTo>
                  <a:lnTo>
                    <a:pt x="766052" y="1254362"/>
                  </a:lnTo>
                  <a:lnTo>
                    <a:pt x="782456" y="1225348"/>
                  </a:lnTo>
                  <a:lnTo>
                    <a:pt x="795375" y="1183894"/>
                  </a:lnTo>
                  <a:lnTo>
                    <a:pt x="810547" y="1146063"/>
                  </a:lnTo>
                  <a:lnTo>
                    <a:pt x="815135" y="1112469"/>
                  </a:lnTo>
                  <a:lnTo>
                    <a:pt x="817015" y="1081313"/>
                  </a:lnTo>
                  <a:lnTo>
                    <a:pt x="824064" y="1050798"/>
                  </a:lnTo>
                  <a:lnTo>
                    <a:pt x="839578" y="1023382"/>
                  </a:lnTo>
                  <a:lnTo>
                    <a:pt x="858964" y="999045"/>
                  </a:lnTo>
                  <a:lnTo>
                    <a:pt x="878235" y="972270"/>
                  </a:lnTo>
                  <a:lnTo>
                    <a:pt x="893406" y="937539"/>
                  </a:lnTo>
                  <a:lnTo>
                    <a:pt x="791019" y="887095"/>
                  </a:lnTo>
                  <a:lnTo>
                    <a:pt x="802982" y="682294"/>
                  </a:lnTo>
                  <a:lnTo>
                    <a:pt x="761780" y="648815"/>
                  </a:lnTo>
                  <a:lnTo>
                    <a:pt x="722681" y="638887"/>
                  </a:lnTo>
                  <a:lnTo>
                    <a:pt x="684985" y="644661"/>
                  </a:lnTo>
                  <a:lnTo>
                    <a:pt x="610997" y="671910"/>
                  </a:lnTo>
                  <a:lnTo>
                    <a:pt x="573303" y="677684"/>
                  </a:lnTo>
                  <a:lnTo>
                    <a:pt x="537404" y="630886"/>
                  </a:lnTo>
                  <a:lnTo>
                    <a:pt x="506778" y="584165"/>
                  </a:lnTo>
                  <a:lnTo>
                    <a:pt x="481068" y="537500"/>
                  </a:lnTo>
                  <a:lnTo>
                    <a:pt x="459917" y="490873"/>
                  </a:lnTo>
                  <a:lnTo>
                    <a:pt x="442970" y="444265"/>
                  </a:lnTo>
                  <a:lnTo>
                    <a:pt x="429868" y="397656"/>
                  </a:lnTo>
                  <a:lnTo>
                    <a:pt x="420257" y="351029"/>
                  </a:lnTo>
                  <a:lnTo>
                    <a:pt x="413778" y="304363"/>
                  </a:lnTo>
                  <a:lnTo>
                    <a:pt x="410076" y="257639"/>
                  </a:lnTo>
                  <a:lnTo>
                    <a:pt x="408794" y="210839"/>
                  </a:lnTo>
                  <a:lnTo>
                    <a:pt x="409575" y="163944"/>
                  </a:lnTo>
                  <a:lnTo>
                    <a:pt x="377691" y="141697"/>
                  </a:lnTo>
                  <a:lnTo>
                    <a:pt x="345279" y="112169"/>
                  </a:lnTo>
                  <a:lnTo>
                    <a:pt x="312733" y="80820"/>
                  </a:lnTo>
                  <a:lnTo>
                    <a:pt x="280452" y="53112"/>
                  </a:lnTo>
                  <a:lnTo>
                    <a:pt x="248831" y="34506"/>
                  </a:lnTo>
                  <a:lnTo>
                    <a:pt x="218266" y="30463"/>
                  </a:lnTo>
                  <a:lnTo>
                    <a:pt x="189153" y="46443"/>
                  </a:lnTo>
                  <a:lnTo>
                    <a:pt x="163435" y="60057"/>
                  </a:lnTo>
                  <a:lnTo>
                    <a:pt x="129590" y="47672"/>
                  </a:lnTo>
                  <a:lnTo>
                    <a:pt x="63286" y="3095"/>
                  </a:lnTo>
                  <a:lnTo>
                    <a:pt x="43713" y="0"/>
                  </a:lnTo>
                  <a:close/>
                </a:path>
              </a:pathLst>
            </a:custGeom>
            <a:solidFill>
              <a:srgbClr val="FFEEE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8048" y="2230113"/>
              <a:ext cx="938530" cy="1887220"/>
            </a:xfrm>
            <a:custGeom>
              <a:avLst/>
              <a:gdLst/>
              <a:ahLst/>
              <a:cxnLst/>
              <a:rect l="l" t="t" r="r" b="b"/>
              <a:pathLst>
                <a:path w="938530" h="1887220">
                  <a:moveTo>
                    <a:pt x="795375" y="1183893"/>
                  </a:moveTo>
                  <a:lnTo>
                    <a:pt x="810546" y="1146063"/>
                  </a:lnTo>
                  <a:lnTo>
                    <a:pt x="815133" y="1112469"/>
                  </a:lnTo>
                  <a:lnTo>
                    <a:pt x="817010" y="1081313"/>
                  </a:lnTo>
                  <a:lnTo>
                    <a:pt x="824052" y="1050797"/>
                  </a:lnTo>
                  <a:lnTo>
                    <a:pt x="839573" y="1023382"/>
                  </a:lnTo>
                  <a:lnTo>
                    <a:pt x="858962" y="999045"/>
                  </a:lnTo>
                  <a:lnTo>
                    <a:pt x="878235" y="972270"/>
                  </a:lnTo>
                  <a:lnTo>
                    <a:pt x="893406" y="937539"/>
                  </a:lnTo>
                  <a:lnTo>
                    <a:pt x="791019" y="887094"/>
                  </a:lnTo>
                  <a:lnTo>
                    <a:pt x="802982" y="682294"/>
                  </a:lnTo>
                  <a:lnTo>
                    <a:pt x="761780" y="648815"/>
                  </a:lnTo>
                  <a:lnTo>
                    <a:pt x="722681" y="638887"/>
                  </a:lnTo>
                  <a:lnTo>
                    <a:pt x="684985" y="644661"/>
                  </a:lnTo>
                  <a:lnTo>
                    <a:pt x="647991" y="658286"/>
                  </a:lnTo>
                  <a:lnTo>
                    <a:pt x="610997" y="671910"/>
                  </a:lnTo>
                  <a:lnTo>
                    <a:pt x="573303" y="677684"/>
                  </a:lnTo>
                  <a:lnTo>
                    <a:pt x="537404" y="630886"/>
                  </a:lnTo>
                  <a:lnTo>
                    <a:pt x="506778" y="584165"/>
                  </a:lnTo>
                  <a:lnTo>
                    <a:pt x="481068" y="537500"/>
                  </a:lnTo>
                  <a:lnTo>
                    <a:pt x="459917" y="490873"/>
                  </a:lnTo>
                  <a:lnTo>
                    <a:pt x="442970" y="444265"/>
                  </a:lnTo>
                  <a:lnTo>
                    <a:pt x="429868" y="397656"/>
                  </a:lnTo>
                  <a:lnTo>
                    <a:pt x="420257" y="351029"/>
                  </a:lnTo>
                  <a:lnTo>
                    <a:pt x="413778" y="304363"/>
                  </a:lnTo>
                  <a:lnTo>
                    <a:pt x="410076" y="257639"/>
                  </a:lnTo>
                  <a:lnTo>
                    <a:pt x="408794" y="210839"/>
                  </a:lnTo>
                  <a:lnTo>
                    <a:pt x="409575" y="163944"/>
                  </a:lnTo>
                  <a:lnTo>
                    <a:pt x="377691" y="141697"/>
                  </a:lnTo>
                  <a:lnTo>
                    <a:pt x="345279" y="112169"/>
                  </a:lnTo>
                  <a:lnTo>
                    <a:pt x="312733" y="80820"/>
                  </a:lnTo>
                  <a:lnTo>
                    <a:pt x="280452" y="53112"/>
                  </a:lnTo>
                  <a:lnTo>
                    <a:pt x="248831" y="34506"/>
                  </a:lnTo>
                  <a:lnTo>
                    <a:pt x="218266" y="30463"/>
                  </a:lnTo>
                  <a:lnTo>
                    <a:pt x="189153" y="46443"/>
                  </a:lnTo>
                  <a:lnTo>
                    <a:pt x="163435" y="60057"/>
                  </a:lnTo>
                  <a:lnTo>
                    <a:pt x="129590" y="47672"/>
                  </a:lnTo>
                  <a:lnTo>
                    <a:pt x="94059" y="23835"/>
                  </a:lnTo>
                  <a:lnTo>
                    <a:pt x="63286" y="3095"/>
                  </a:lnTo>
                  <a:lnTo>
                    <a:pt x="43713" y="0"/>
                  </a:lnTo>
                  <a:lnTo>
                    <a:pt x="44431" y="29466"/>
                  </a:lnTo>
                  <a:lnTo>
                    <a:pt x="62672" y="78039"/>
                  </a:lnTo>
                  <a:lnTo>
                    <a:pt x="78244" y="125638"/>
                  </a:lnTo>
                  <a:lnTo>
                    <a:pt x="70954" y="152184"/>
                  </a:lnTo>
                  <a:lnTo>
                    <a:pt x="63199" y="205813"/>
                  </a:lnTo>
                  <a:lnTo>
                    <a:pt x="56203" y="253793"/>
                  </a:lnTo>
                  <a:lnTo>
                    <a:pt x="50163" y="300518"/>
                  </a:lnTo>
                  <a:lnTo>
                    <a:pt x="45273" y="350384"/>
                  </a:lnTo>
                  <a:lnTo>
                    <a:pt x="41729" y="407784"/>
                  </a:lnTo>
                  <a:lnTo>
                    <a:pt x="39725" y="477113"/>
                  </a:lnTo>
                  <a:lnTo>
                    <a:pt x="57682" y="526092"/>
                  </a:lnTo>
                  <a:lnTo>
                    <a:pt x="72574" y="573223"/>
                  </a:lnTo>
                  <a:lnTo>
                    <a:pt x="85109" y="619570"/>
                  </a:lnTo>
                  <a:lnTo>
                    <a:pt x="95996" y="666197"/>
                  </a:lnTo>
                  <a:lnTo>
                    <a:pt x="105943" y="714170"/>
                  </a:lnTo>
                  <a:lnTo>
                    <a:pt x="115660" y="764553"/>
                  </a:lnTo>
                  <a:lnTo>
                    <a:pt x="125854" y="818410"/>
                  </a:lnTo>
                  <a:lnTo>
                    <a:pt x="137236" y="876807"/>
                  </a:lnTo>
                  <a:lnTo>
                    <a:pt x="105663" y="923805"/>
                  </a:lnTo>
                  <a:lnTo>
                    <a:pt x="81800" y="975371"/>
                  </a:lnTo>
                  <a:lnTo>
                    <a:pt x="62748" y="1026524"/>
                  </a:lnTo>
                  <a:lnTo>
                    <a:pt x="45605" y="1072286"/>
                  </a:lnTo>
                  <a:lnTo>
                    <a:pt x="28482" y="1103330"/>
                  </a:lnTo>
                  <a:lnTo>
                    <a:pt x="13296" y="1124980"/>
                  </a:lnTo>
                  <a:lnTo>
                    <a:pt x="2864" y="1154223"/>
                  </a:lnTo>
                  <a:lnTo>
                    <a:pt x="0" y="1208049"/>
                  </a:lnTo>
                  <a:lnTo>
                    <a:pt x="42710" y="1368793"/>
                  </a:lnTo>
                  <a:lnTo>
                    <a:pt x="76300" y="1406714"/>
                  </a:lnTo>
                  <a:lnTo>
                    <a:pt x="90892" y="1409418"/>
                  </a:lnTo>
                  <a:lnTo>
                    <a:pt x="104529" y="1404077"/>
                  </a:lnTo>
                  <a:lnTo>
                    <a:pt x="117598" y="1392783"/>
                  </a:lnTo>
                  <a:lnTo>
                    <a:pt x="130483" y="1377631"/>
                  </a:lnTo>
                  <a:lnTo>
                    <a:pt x="143571" y="1360714"/>
                  </a:lnTo>
                  <a:lnTo>
                    <a:pt x="157248" y="1344127"/>
                  </a:lnTo>
                  <a:lnTo>
                    <a:pt x="171899" y="1329963"/>
                  </a:lnTo>
                  <a:lnTo>
                    <a:pt x="187909" y="1320317"/>
                  </a:lnTo>
                  <a:lnTo>
                    <a:pt x="205665" y="1317281"/>
                  </a:lnTo>
                  <a:lnTo>
                    <a:pt x="225553" y="1322951"/>
                  </a:lnTo>
                  <a:lnTo>
                    <a:pt x="247958" y="1339419"/>
                  </a:lnTo>
                  <a:lnTo>
                    <a:pt x="273265" y="1368780"/>
                  </a:lnTo>
                  <a:lnTo>
                    <a:pt x="299589" y="1362213"/>
                  </a:lnTo>
                  <a:lnTo>
                    <a:pt x="336214" y="1392543"/>
                  </a:lnTo>
                  <a:lnTo>
                    <a:pt x="358868" y="1458632"/>
                  </a:lnTo>
                  <a:lnTo>
                    <a:pt x="367727" y="1496764"/>
                  </a:lnTo>
                  <a:lnTo>
                    <a:pt x="376420" y="1533849"/>
                  </a:lnTo>
                  <a:lnTo>
                    <a:pt x="386055" y="1566558"/>
                  </a:lnTo>
                  <a:lnTo>
                    <a:pt x="397740" y="1591562"/>
                  </a:lnTo>
                  <a:lnTo>
                    <a:pt x="412585" y="1605532"/>
                  </a:lnTo>
                  <a:lnTo>
                    <a:pt x="431698" y="1605140"/>
                  </a:lnTo>
                  <a:lnTo>
                    <a:pt x="628396" y="1681365"/>
                  </a:lnTo>
                  <a:lnTo>
                    <a:pt x="667561" y="1712027"/>
                  </a:lnTo>
                  <a:lnTo>
                    <a:pt x="710739" y="1752747"/>
                  </a:lnTo>
                  <a:lnTo>
                    <a:pt x="755057" y="1797057"/>
                  </a:lnTo>
                  <a:lnTo>
                    <a:pt x="797643" y="1838491"/>
                  </a:lnTo>
                  <a:lnTo>
                    <a:pt x="835624" y="1870578"/>
                  </a:lnTo>
                  <a:lnTo>
                    <a:pt x="866127" y="1886851"/>
                  </a:lnTo>
                  <a:lnTo>
                    <a:pt x="878020" y="1858675"/>
                  </a:lnTo>
                  <a:lnTo>
                    <a:pt x="902081" y="1821375"/>
                  </a:lnTo>
                  <a:lnTo>
                    <a:pt x="926141" y="1784072"/>
                  </a:lnTo>
                  <a:lnTo>
                    <a:pt x="938034" y="1755889"/>
                  </a:lnTo>
                  <a:lnTo>
                    <a:pt x="919620" y="1703918"/>
                  </a:lnTo>
                  <a:lnTo>
                    <a:pt x="901203" y="1651944"/>
                  </a:lnTo>
                  <a:lnTo>
                    <a:pt x="882783" y="1599968"/>
                  </a:lnTo>
                  <a:lnTo>
                    <a:pt x="864362" y="1547990"/>
                  </a:lnTo>
                  <a:lnTo>
                    <a:pt x="762774" y="1393926"/>
                  </a:lnTo>
                  <a:lnTo>
                    <a:pt x="740451" y="1349500"/>
                  </a:lnTo>
                  <a:lnTo>
                    <a:pt x="733361" y="1318505"/>
                  </a:lnTo>
                  <a:lnTo>
                    <a:pt x="737760" y="1295766"/>
                  </a:lnTo>
                  <a:lnTo>
                    <a:pt x="749905" y="1276110"/>
                  </a:lnTo>
                  <a:lnTo>
                    <a:pt x="766052" y="1254362"/>
                  </a:lnTo>
                  <a:lnTo>
                    <a:pt x="782456" y="1225348"/>
                  </a:lnTo>
                  <a:lnTo>
                    <a:pt x="795375" y="1183893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563" y="290017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6" y="0"/>
                  </a:moveTo>
                  <a:lnTo>
                    <a:pt x="187397" y="4768"/>
                  </a:lnTo>
                  <a:lnTo>
                    <a:pt x="143342" y="18443"/>
                  </a:lnTo>
                  <a:lnTo>
                    <a:pt x="103476" y="40083"/>
                  </a:lnTo>
                  <a:lnTo>
                    <a:pt x="68741" y="68741"/>
                  </a:lnTo>
                  <a:lnTo>
                    <a:pt x="40083" y="103476"/>
                  </a:lnTo>
                  <a:lnTo>
                    <a:pt x="18443" y="143342"/>
                  </a:lnTo>
                  <a:lnTo>
                    <a:pt x="4768" y="187397"/>
                  </a:lnTo>
                  <a:lnTo>
                    <a:pt x="0" y="234696"/>
                  </a:lnTo>
                  <a:lnTo>
                    <a:pt x="4768" y="281994"/>
                  </a:lnTo>
                  <a:lnTo>
                    <a:pt x="18443" y="326049"/>
                  </a:lnTo>
                  <a:lnTo>
                    <a:pt x="40083" y="365915"/>
                  </a:lnTo>
                  <a:lnTo>
                    <a:pt x="68741" y="400650"/>
                  </a:lnTo>
                  <a:lnTo>
                    <a:pt x="103476" y="429308"/>
                  </a:lnTo>
                  <a:lnTo>
                    <a:pt x="143342" y="450948"/>
                  </a:lnTo>
                  <a:lnTo>
                    <a:pt x="187397" y="464623"/>
                  </a:lnTo>
                  <a:lnTo>
                    <a:pt x="234696" y="469392"/>
                  </a:lnTo>
                  <a:lnTo>
                    <a:pt x="281994" y="464623"/>
                  </a:lnTo>
                  <a:lnTo>
                    <a:pt x="326049" y="450948"/>
                  </a:lnTo>
                  <a:lnTo>
                    <a:pt x="365915" y="429308"/>
                  </a:lnTo>
                  <a:lnTo>
                    <a:pt x="400650" y="400650"/>
                  </a:lnTo>
                  <a:lnTo>
                    <a:pt x="429308" y="365915"/>
                  </a:lnTo>
                  <a:lnTo>
                    <a:pt x="450948" y="326049"/>
                  </a:lnTo>
                  <a:lnTo>
                    <a:pt x="464623" y="281994"/>
                  </a:lnTo>
                  <a:lnTo>
                    <a:pt x="469392" y="234696"/>
                  </a:lnTo>
                  <a:lnTo>
                    <a:pt x="464623" y="187397"/>
                  </a:lnTo>
                  <a:lnTo>
                    <a:pt x="450948" y="143342"/>
                  </a:lnTo>
                  <a:lnTo>
                    <a:pt x="429308" y="103476"/>
                  </a:lnTo>
                  <a:lnTo>
                    <a:pt x="400650" y="68741"/>
                  </a:lnTo>
                  <a:lnTo>
                    <a:pt x="365915" y="40083"/>
                  </a:lnTo>
                  <a:lnTo>
                    <a:pt x="326049" y="18443"/>
                  </a:lnTo>
                  <a:lnTo>
                    <a:pt x="281994" y="4768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DEEBF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563" y="2900172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0" y="234696"/>
                  </a:moveTo>
                  <a:lnTo>
                    <a:pt x="4768" y="187397"/>
                  </a:lnTo>
                  <a:lnTo>
                    <a:pt x="18443" y="143342"/>
                  </a:lnTo>
                  <a:lnTo>
                    <a:pt x="40083" y="103476"/>
                  </a:lnTo>
                  <a:lnTo>
                    <a:pt x="68741" y="68741"/>
                  </a:lnTo>
                  <a:lnTo>
                    <a:pt x="103476" y="40083"/>
                  </a:lnTo>
                  <a:lnTo>
                    <a:pt x="143342" y="18443"/>
                  </a:lnTo>
                  <a:lnTo>
                    <a:pt x="187397" y="4768"/>
                  </a:lnTo>
                  <a:lnTo>
                    <a:pt x="234696" y="0"/>
                  </a:lnTo>
                  <a:lnTo>
                    <a:pt x="281994" y="4768"/>
                  </a:lnTo>
                  <a:lnTo>
                    <a:pt x="326049" y="18443"/>
                  </a:lnTo>
                  <a:lnTo>
                    <a:pt x="365915" y="40083"/>
                  </a:lnTo>
                  <a:lnTo>
                    <a:pt x="400650" y="68741"/>
                  </a:lnTo>
                  <a:lnTo>
                    <a:pt x="429308" y="103476"/>
                  </a:lnTo>
                  <a:lnTo>
                    <a:pt x="450948" y="143342"/>
                  </a:lnTo>
                  <a:lnTo>
                    <a:pt x="464623" y="187397"/>
                  </a:lnTo>
                  <a:lnTo>
                    <a:pt x="469392" y="234696"/>
                  </a:lnTo>
                  <a:lnTo>
                    <a:pt x="464623" y="281994"/>
                  </a:lnTo>
                  <a:lnTo>
                    <a:pt x="450948" y="326049"/>
                  </a:lnTo>
                  <a:lnTo>
                    <a:pt x="429308" y="365915"/>
                  </a:lnTo>
                  <a:lnTo>
                    <a:pt x="400650" y="400650"/>
                  </a:lnTo>
                  <a:lnTo>
                    <a:pt x="365915" y="429308"/>
                  </a:lnTo>
                  <a:lnTo>
                    <a:pt x="326049" y="450948"/>
                  </a:lnTo>
                  <a:lnTo>
                    <a:pt x="281994" y="464623"/>
                  </a:lnTo>
                  <a:lnTo>
                    <a:pt x="234696" y="469392"/>
                  </a:lnTo>
                  <a:lnTo>
                    <a:pt x="187397" y="464623"/>
                  </a:lnTo>
                  <a:lnTo>
                    <a:pt x="143342" y="450948"/>
                  </a:lnTo>
                  <a:lnTo>
                    <a:pt x="103476" y="429308"/>
                  </a:lnTo>
                  <a:lnTo>
                    <a:pt x="68741" y="400650"/>
                  </a:lnTo>
                  <a:lnTo>
                    <a:pt x="40083" y="365915"/>
                  </a:lnTo>
                  <a:lnTo>
                    <a:pt x="18443" y="326049"/>
                  </a:lnTo>
                  <a:lnTo>
                    <a:pt x="4768" y="281994"/>
                  </a:lnTo>
                  <a:lnTo>
                    <a:pt x="0" y="234696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495" y="1512674"/>
            <a:ext cx="5101590" cy="137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45" dirty="0">
                <a:latin typeface="Arial"/>
                <a:cs typeface="Arial"/>
              </a:rPr>
              <a:t>Well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Protection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285" dirty="0">
                <a:latin typeface="Arial"/>
                <a:cs typeface="Arial"/>
              </a:rPr>
              <a:t>Zones: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383665" algn="l"/>
              </a:tabLst>
            </a:pPr>
            <a:r>
              <a:rPr sz="2800" u="sng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Zone</a:t>
            </a:r>
            <a:r>
              <a:rPr sz="28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I: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400</a:t>
            </a:r>
            <a:r>
              <a:rPr sz="2800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feet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protective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radius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333" y="3356711"/>
            <a:ext cx="10941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sng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Zone</a:t>
            </a:r>
            <a:r>
              <a:rPr sz="28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II: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spc="-160" dirty="0"/>
              <a:t>area</a:t>
            </a:r>
            <a:r>
              <a:rPr spc="-130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spc="-165" dirty="0"/>
              <a:t>an</a:t>
            </a:r>
            <a:r>
              <a:rPr spc="-130" dirty="0"/>
              <a:t> </a:t>
            </a:r>
            <a:r>
              <a:rPr spc="-80" dirty="0"/>
              <a:t>aquifer</a:t>
            </a:r>
            <a:r>
              <a:rPr spc="-140" dirty="0"/>
              <a:t> </a:t>
            </a:r>
            <a:r>
              <a:rPr spc="-114" dirty="0"/>
              <a:t>bounded</a:t>
            </a:r>
            <a:r>
              <a:rPr spc="-105" dirty="0"/>
              <a:t> </a:t>
            </a:r>
            <a:r>
              <a:rPr spc="-130" dirty="0"/>
              <a:t>by</a:t>
            </a:r>
            <a:r>
              <a:rPr spc="-125" dirty="0"/>
              <a:t> </a:t>
            </a:r>
            <a:r>
              <a:rPr spc="-40" dirty="0"/>
              <a:t>the</a:t>
            </a:r>
            <a:r>
              <a:rPr spc="-130" dirty="0"/>
              <a:t> </a:t>
            </a:r>
            <a:r>
              <a:rPr u="sng" spc="-90" dirty="0">
                <a:uFill>
                  <a:solidFill>
                    <a:srgbClr val="000000"/>
                  </a:solidFill>
                </a:uFill>
              </a:rPr>
              <a:t>groundwater</a:t>
            </a:r>
            <a:r>
              <a:rPr u="sng" spc="-1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65" dirty="0">
                <a:uFill>
                  <a:solidFill>
                    <a:srgbClr val="000000"/>
                  </a:solidFill>
                </a:uFill>
              </a:rPr>
              <a:t>divides</a:t>
            </a:r>
            <a:r>
              <a:rPr spc="-65" dirty="0"/>
              <a:t> </a:t>
            </a:r>
            <a:r>
              <a:rPr dirty="0"/>
              <a:t>that</a:t>
            </a:r>
            <a:r>
              <a:rPr spc="-135" dirty="0"/>
              <a:t> </a:t>
            </a:r>
            <a:r>
              <a:rPr spc="-70" dirty="0"/>
              <a:t>result</a:t>
            </a:r>
            <a:r>
              <a:rPr spc="-130" dirty="0"/>
              <a:t> </a:t>
            </a:r>
            <a:r>
              <a:rPr spc="-45" dirty="0"/>
              <a:t>from</a:t>
            </a:r>
            <a:r>
              <a:rPr spc="-140" dirty="0"/>
              <a:t> </a:t>
            </a:r>
            <a:r>
              <a:rPr spc="-114" dirty="0"/>
              <a:t>pumping</a:t>
            </a:r>
            <a:r>
              <a:rPr spc="-120" dirty="0"/>
              <a:t> </a:t>
            </a:r>
            <a:r>
              <a:rPr spc="-40" dirty="0"/>
              <a:t>the</a:t>
            </a:r>
            <a:r>
              <a:rPr spc="-130" dirty="0"/>
              <a:t> </a:t>
            </a:r>
            <a:r>
              <a:rPr spc="-55" dirty="0"/>
              <a:t>well</a:t>
            </a:r>
            <a:r>
              <a:rPr spc="-140" dirty="0"/>
              <a:t> </a:t>
            </a:r>
            <a:r>
              <a:rPr spc="-50" dirty="0"/>
              <a:t>&amp;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200" dirty="0"/>
              <a:t>less</a:t>
            </a:r>
            <a:r>
              <a:rPr spc="-110" dirty="0"/>
              <a:t> </a:t>
            </a:r>
            <a:r>
              <a:rPr spc="-114" dirty="0"/>
              <a:t>permeable</a:t>
            </a:r>
            <a:r>
              <a:rPr spc="-120" dirty="0"/>
              <a:t> </a:t>
            </a:r>
            <a:r>
              <a:rPr spc="-100" dirty="0"/>
              <a:t>materials</a:t>
            </a:r>
            <a:r>
              <a:rPr spc="-120" dirty="0"/>
              <a:t> </a:t>
            </a:r>
            <a:r>
              <a:rPr spc="-190" dirty="0"/>
              <a:t>such</a:t>
            </a:r>
            <a:r>
              <a:rPr spc="-90" dirty="0"/>
              <a:t> </a:t>
            </a:r>
            <a:r>
              <a:rPr spc="-265" dirty="0"/>
              <a:t>as</a:t>
            </a:r>
            <a:r>
              <a:rPr spc="-105" dirty="0"/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till</a:t>
            </a:r>
            <a:r>
              <a:rPr u="sng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or</a:t>
            </a:r>
            <a:r>
              <a:rPr u="sng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bedrock</a:t>
            </a:r>
            <a:r>
              <a:rPr spc="-10" dirty="0"/>
              <a:t>.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333" y="3067939"/>
            <a:ext cx="111759" cy="11175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39921" y="241344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C00000"/>
                </a:solidFill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074" y="2917278"/>
            <a:ext cx="222250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spc="-50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22225">
              <a:lnSpc>
                <a:spcPts val="865"/>
              </a:lnSpc>
            </a:pPr>
            <a:r>
              <a:rPr sz="800" spc="-20" dirty="0">
                <a:latin typeface="Arial"/>
                <a:cs typeface="Arial"/>
              </a:rPr>
              <a:t>Well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Drinking</a:t>
            </a:r>
            <a:r>
              <a:rPr spc="-95" dirty="0"/>
              <a:t> </a:t>
            </a:r>
            <a:r>
              <a:rPr spc="-125" dirty="0"/>
              <a:t>Water</a:t>
            </a:r>
            <a:r>
              <a:rPr spc="-105" dirty="0"/>
              <a:t> </a:t>
            </a:r>
            <a:r>
              <a:rPr spc="-160" dirty="0"/>
              <a:t>Regulation</a:t>
            </a:r>
            <a:r>
              <a:rPr spc="-95" dirty="0"/>
              <a:t> </a:t>
            </a:r>
            <a:r>
              <a:rPr spc="-170" dirty="0"/>
              <a:t>310</a:t>
            </a:r>
            <a:r>
              <a:rPr spc="-105" dirty="0"/>
              <a:t> </a:t>
            </a:r>
            <a:r>
              <a:rPr spc="-395" dirty="0"/>
              <a:t>CMR</a:t>
            </a:r>
            <a:r>
              <a:rPr spc="-114" dirty="0"/>
              <a:t> </a:t>
            </a:r>
            <a:r>
              <a:rPr spc="-155" dirty="0"/>
              <a:t>22.02</a:t>
            </a:r>
            <a:r>
              <a:rPr spc="-105" dirty="0"/>
              <a:t> </a:t>
            </a:r>
            <a:r>
              <a:rPr spc="-50" dirty="0"/>
              <a:t>Definitions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8888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221</Words>
  <Application>Microsoft Macintosh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PowerPoint Presentation</vt:lpstr>
      <vt:lpstr>Drinking Water Regulation 310 CMR 22.02 Definitions</vt:lpstr>
      <vt:lpstr>PowerPoint Presentation</vt:lpstr>
      <vt:lpstr>PowerPoint Presentation</vt:lpstr>
      <vt:lpstr>PowerPoint Presentation</vt:lpstr>
      <vt:lpstr>Drinking Water Regulation 310 CMR 22.02 Definitions</vt:lpstr>
      <vt:lpstr>PowerPoint Presentation</vt:lpstr>
      <vt:lpstr>PowerPoint Presentation</vt:lpstr>
      <vt:lpstr>Drinking Water Regulation 310 CMR 22.02 Definitions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Project : Manchester-by-the-Sea, MA Gravelly Pond, MA Protection Zone Mapping &amp; Land Use Restrictions</dc:title>
  <dc:creator>Kwan Hok Yin, Cynthia - PJD/CTT</dc:creator>
  <cp:lastModifiedBy>Horsley, Scott</cp:lastModifiedBy>
  <cp:revision>5</cp:revision>
  <dcterms:created xsi:type="dcterms:W3CDTF">2023-01-04T18:00:39Z</dcterms:created>
  <dcterms:modified xsi:type="dcterms:W3CDTF">2023-01-06T17:28:58Z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2023-01-04T00:00:00Z</vt:filetime>
  </property>
  <property fmtid="{D5CDD505-2E9C-101B-9397-08002B2CF9AE}" pid="5" name="Producer">
    <vt:lpwstr>Adobe PDF Library 22.3.58</vt:lpwstr>
  </property>
</Properties>
</file>