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63" r:id="rId5"/>
    <p:sldId id="265" r:id="rId6"/>
    <p:sldId id="262" r:id="rId7"/>
    <p:sldId id="261" r:id="rId8"/>
    <p:sldId id="258" r:id="rId9"/>
    <p:sldId id="260" r:id="rId10"/>
    <p:sldId id="25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5"/>
    <p:restoredTop sz="94906"/>
  </p:normalViewPr>
  <p:slideViewPr>
    <p:cSldViewPr snapToGrid="0">
      <p:cViewPr varScale="1">
        <p:scale>
          <a:sx n="90" d="100"/>
          <a:sy n="90" d="100"/>
        </p:scale>
        <p:origin x="3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5111-DD99-2BBE-824B-2B6B92BA3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E014F5-D93D-DFCF-48D5-3E3B2BE8E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94500-6876-428A-12E6-B576A2718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EF57-F72D-144E-B707-82A33DBC2EC2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2504F-5111-760E-DD47-95C5883F7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D0C0F-C541-0888-C49D-EDA87A981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8ABA-EF4E-3F4A-91BE-CF6ED3257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42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06606-1532-CC8E-475A-182B4783B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49EE8D-B363-C74F-98E7-BD7F7F512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EE4EE-03CA-850E-42C1-21F2C7830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EF57-F72D-144E-B707-82A33DBC2EC2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2CDFC-D3BA-3E4E-2AA0-FBEF6F45E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0BB70-CA71-88E1-50B4-05CE083B9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8ABA-EF4E-3F4A-91BE-CF6ED3257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5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4E26BE-FA49-1A8D-57E4-76144CCE46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5BAB24-2829-5F8F-6E95-B3B0D7957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CDA2E-2FA3-B72F-FC8F-150347892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EF57-F72D-144E-B707-82A33DBC2EC2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3E667-AD73-5536-D824-F24C1FFE0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0486E-53D4-73FF-1881-286F75627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8ABA-EF4E-3F4A-91BE-CF6ED3257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68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6AB69-ABF4-EAEE-3534-71F5AD5DC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D4B03-0A19-75CE-4D03-1209C7FDF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2F756-73A1-D699-FEEC-0A9BD7EB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EF57-F72D-144E-B707-82A33DBC2EC2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EE1C8-C8F5-135F-55E3-CAC7580EE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EC26F-56A9-7231-88CA-7591EF81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8ABA-EF4E-3F4A-91BE-CF6ED3257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20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0876D-49F5-BC6A-F00B-B0319CD5D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AEB08-9A14-EB9E-F33B-F04521E47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ABB96-8D26-F9E3-4E94-B570F7A00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EF57-F72D-144E-B707-82A33DBC2EC2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D7B41-B5D0-1418-A5E1-E2FF8B221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4DBA4-18EE-E069-C613-C82BDDDCC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8ABA-EF4E-3F4A-91BE-CF6ED3257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29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BB428-312A-5863-FA4C-30F468AB3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5027A-D200-2A3E-05D3-D7088B5F3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E7B87-3BBE-FFC0-6CA2-D21C8D152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30FCF-6891-8627-D565-41BEE2F0C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EF57-F72D-144E-B707-82A33DBC2EC2}" type="datetimeFigureOut">
              <a:rPr lang="en-US" smtClean="0"/>
              <a:t>10/5/22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FF787-6840-A7AD-E136-C56FD367E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4FEFEA-683B-E56B-E8C9-0A66BC9E9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8ABA-EF4E-3F4A-91BE-CF6ED3257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76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D00F3-FA3B-D0C6-53F4-9177F9367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EC56F-E18F-C6D1-5C8D-C2C0141B6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5310AA-4A68-5A92-85EF-4C3768549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E6AE92-BE07-47B1-5C70-D824DB72D7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D25594-BC0A-2348-CEE8-91B01033CC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1BCAC9-A359-90DA-6A9D-F8AF50A3F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EF57-F72D-144E-B707-82A33DBC2EC2}" type="datetimeFigureOut">
              <a:rPr lang="en-US" smtClean="0"/>
              <a:t>10/5/22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585F14-241E-7A32-D767-E3FBE7758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417FDE-73CD-C1A4-A7E2-E34752AAF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8ABA-EF4E-3F4A-91BE-CF6ED3257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74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56689-08AB-5A8F-9CF4-EA64AD4F9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00D93D-23A6-C1DC-D11A-72CFE623E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EF57-F72D-144E-B707-82A33DBC2EC2}" type="datetimeFigureOut">
              <a:rPr lang="en-US" smtClean="0"/>
              <a:t>10/5/22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8CEC4-715D-DB38-3E42-946301B06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C6BB13-933D-EEC8-B668-B9A61F5A5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8ABA-EF4E-3F4A-91BE-CF6ED3257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9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A573D-01D7-42FE-3269-CF5737F37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EF57-F72D-144E-B707-82A33DBC2EC2}" type="datetimeFigureOut">
              <a:rPr lang="en-US" smtClean="0"/>
              <a:t>10/5/22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42EF2D-99FA-12CE-7A8D-EF0B17593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F6993-8238-A3A3-A1D2-72DE11A60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8ABA-EF4E-3F4A-91BE-CF6ED3257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E75CA-FE28-7806-7809-D829A0D13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98BDE-2D62-B788-6FB5-F672A8B08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6EB47F-5337-CD66-CC6B-9305161BE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AB848A-C821-AD2B-2DB8-35A07D99B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EF57-F72D-144E-B707-82A33DBC2EC2}" type="datetimeFigureOut">
              <a:rPr lang="en-US" smtClean="0"/>
              <a:t>10/5/22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50F01-4683-8B06-E5B7-88EF3BCCA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F57F7-D22E-F7F9-BE0A-F5944D3A3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8ABA-EF4E-3F4A-91BE-CF6ED3257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19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50A03-4AC8-C371-1332-77E2EF40D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DF0E93-6234-990E-43F2-D3322E76E1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91D3B4-C9A4-9F6B-5B7D-73FDA757B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98E043-06BD-DDE7-3800-0B7B94E72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EF57-F72D-144E-B707-82A33DBC2EC2}" type="datetimeFigureOut">
              <a:rPr lang="en-US" smtClean="0"/>
              <a:t>10/5/22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9520F-B67C-EFF2-3782-EC4FB410F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D63F9-8AF3-68BA-4F24-15A43A65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8ABA-EF4E-3F4A-91BE-CF6ED3257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57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EFFC42-4B5A-ED3F-35F6-F142DA721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F8656-EFEC-C937-A427-D509E5433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9CB6F-8FD2-E413-B208-00E6AED4C9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9EF57-F72D-144E-B707-82A33DBC2EC2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93F97-CC71-37C1-D8F7-52D2E9108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A4008-B10C-0485-1F3A-603DA286C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C8ABA-EF4E-3F4A-91BE-CF6ED3257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8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4D030-232B-6B31-5C88-9DEE3D5028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C18DFC-E6C0-9095-8343-DEEF86CA9B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899E413-29C3-03D2-F892-F96E49CA2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12" y="577915"/>
            <a:ext cx="5786438" cy="5702170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747AF751-D337-65A5-9107-23036DB3F8A8}"/>
              </a:ext>
            </a:extLst>
          </p:cNvPr>
          <p:cNvSpPr/>
          <p:nvPr/>
        </p:nvSpPr>
        <p:spPr>
          <a:xfrm rot="6157176">
            <a:off x="6813132" y="3051904"/>
            <a:ext cx="249217" cy="6544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6AC854-66AA-AD77-BA6F-3C05F7881E87}"/>
              </a:ext>
            </a:extLst>
          </p:cNvPr>
          <p:cNvSpPr txBox="1"/>
          <p:nvPr/>
        </p:nvSpPr>
        <p:spPr>
          <a:xfrm>
            <a:off x="9058275" y="2800350"/>
            <a:ext cx="254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Thermal Study of Groundwater Flow</a:t>
            </a:r>
          </a:p>
        </p:txBody>
      </p:sp>
    </p:spTree>
    <p:extLst>
      <p:ext uri="{BB962C8B-B14F-4D97-AF65-F5344CB8AC3E}">
        <p14:creationId xmlns:p14="http://schemas.microsoft.com/office/powerpoint/2010/main" val="2087897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E7D3C-FC20-92B4-71D4-43A0CE81F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6EFB817C-4D99-896F-5983-32CAC291A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0961" y="124185"/>
            <a:ext cx="7181628" cy="673381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B9121D-D18D-3473-8EC8-51B8018EB8D3}"/>
              </a:ext>
            </a:extLst>
          </p:cNvPr>
          <p:cNvSpPr txBox="1"/>
          <p:nvPr/>
        </p:nvSpPr>
        <p:spPr>
          <a:xfrm>
            <a:off x="9429750" y="3043238"/>
            <a:ext cx="3028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Lincoln Street Wellfield</a:t>
            </a:r>
          </a:p>
          <a:p>
            <a:endParaRPr lang="en-US" dirty="0"/>
          </a:p>
          <a:p>
            <a:r>
              <a:rPr lang="en-US" dirty="0"/>
              <a:t>Zone 1 – 400’ radius</a:t>
            </a:r>
          </a:p>
          <a:p>
            <a:r>
              <a:rPr lang="en-US" dirty="0"/>
              <a:t>Zone 2 – groundwater contributing area</a:t>
            </a:r>
          </a:p>
        </p:txBody>
      </p:sp>
    </p:spTree>
    <p:extLst>
      <p:ext uri="{BB962C8B-B14F-4D97-AF65-F5344CB8AC3E}">
        <p14:creationId xmlns:p14="http://schemas.microsoft.com/office/powerpoint/2010/main" val="320525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8033E-234B-44D6-0CFA-61230C9F6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" name="Content Placeholder 16" descr="Map&#10;&#10;Description automatically generated">
            <a:extLst>
              <a:ext uri="{FF2B5EF4-FFF2-40B4-BE49-F238E27FC236}">
                <a16:creationId xmlns:a16="http://schemas.microsoft.com/office/drawing/2014/main" id="{E820DDE9-97CA-7753-15B4-9E502C18D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5764840" cy="6326542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A7E8013-8222-099C-4D80-574ED9374852}"/>
              </a:ext>
            </a:extLst>
          </p:cNvPr>
          <p:cNvSpPr txBox="1"/>
          <p:nvPr/>
        </p:nvSpPr>
        <p:spPr>
          <a:xfrm>
            <a:off x="6715124" y="1882853"/>
            <a:ext cx="54768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DRAFT Water Resource Protection Areas</a:t>
            </a:r>
          </a:p>
          <a:p>
            <a:endParaRPr lang="en-US" dirty="0"/>
          </a:p>
          <a:p>
            <a:r>
              <a:rPr lang="en-US" dirty="0"/>
              <a:t>Zone A – 400’ from reservoir</a:t>
            </a:r>
          </a:p>
          <a:p>
            <a:r>
              <a:rPr lang="en-US" dirty="0"/>
              <a:t>Zone B – watershed to reservoir (black line)</a:t>
            </a:r>
          </a:p>
          <a:p>
            <a:r>
              <a:rPr lang="en-US" dirty="0"/>
              <a:t>Zone 1 – 400’ to Round Pond well (yellow)</a:t>
            </a:r>
          </a:p>
          <a:p>
            <a:r>
              <a:rPr lang="en-US" dirty="0"/>
              <a:t>Zone 2 – groundwater flow to Round Pond well (green) </a:t>
            </a:r>
          </a:p>
          <a:p>
            <a:r>
              <a:rPr lang="en-US" dirty="0"/>
              <a:t>Zone 3 – watershed to Zone 2 (red line)</a:t>
            </a:r>
          </a:p>
        </p:txBody>
      </p:sp>
    </p:spTree>
    <p:extLst>
      <p:ext uri="{BB962C8B-B14F-4D97-AF65-F5344CB8AC3E}">
        <p14:creationId xmlns:p14="http://schemas.microsoft.com/office/powerpoint/2010/main" val="1525712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CC9A5-BEFA-BD1F-1F37-16802188E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7F981800-08E5-12DF-794A-BA2BEDE55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24" y="365125"/>
            <a:ext cx="6578527" cy="61277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03D298-C0BA-C8D3-5B0E-F16AA01428C8}"/>
              </a:ext>
            </a:extLst>
          </p:cNvPr>
          <p:cNvSpPr txBox="1"/>
          <p:nvPr/>
        </p:nvSpPr>
        <p:spPr>
          <a:xfrm>
            <a:off x="7072313" y="2671763"/>
            <a:ext cx="3643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Zone 2 protection area to Round Pond wells (CDM)</a:t>
            </a:r>
          </a:p>
        </p:txBody>
      </p:sp>
    </p:spTree>
    <p:extLst>
      <p:ext uri="{BB962C8B-B14F-4D97-AF65-F5344CB8AC3E}">
        <p14:creationId xmlns:p14="http://schemas.microsoft.com/office/powerpoint/2010/main" val="3763914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A502B-D69F-92F5-6661-5AA1503B9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6" descr="Map&#10;&#10;Description automatically generated">
            <a:extLst>
              <a:ext uri="{FF2B5EF4-FFF2-40B4-BE49-F238E27FC236}">
                <a16:creationId xmlns:a16="http://schemas.microsoft.com/office/drawing/2014/main" id="{50FA2027-4A5E-6D9C-82C7-97734E180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313" y="55258"/>
            <a:ext cx="8201025" cy="9000099"/>
          </a:xfrm>
        </p:spPr>
      </p:pic>
    </p:spTree>
    <p:extLst>
      <p:ext uri="{BB962C8B-B14F-4D97-AF65-F5344CB8AC3E}">
        <p14:creationId xmlns:p14="http://schemas.microsoft.com/office/powerpoint/2010/main" val="1585804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78673-FF5E-C6DD-D913-078B2C103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9E28817A-02DE-048D-648B-BA3B75D63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5425" y="365125"/>
            <a:ext cx="5272087" cy="619554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10DA3D-6F8A-DFE1-78BC-1661ECB4BE96}"/>
              </a:ext>
            </a:extLst>
          </p:cNvPr>
          <p:cNvSpPr txBox="1"/>
          <p:nvPr/>
        </p:nvSpPr>
        <p:spPr>
          <a:xfrm>
            <a:off x="7029450" y="2800350"/>
            <a:ext cx="5162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Preliminary DRAFT</a:t>
            </a:r>
          </a:p>
          <a:p>
            <a:r>
              <a:rPr lang="en-US" sz="2800" dirty="0"/>
              <a:t>Water Resource Protection Area</a:t>
            </a:r>
          </a:p>
          <a:p>
            <a:r>
              <a:rPr lang="en-US" sz="2800" dirty="0"/>
              <a:t>Gravelly Pond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1C5881-207A-2177-C7A1-F2FEF4E1DAB6}"/>
              </a:ext>
            </a:extLst>
          </p:cNvPr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5D2A4-C80F-388B-442F-052D2C6253A5}"/>
              </a:ext>
            </a:extLst>
          </p:cNvPr>
          <p:cNvSpPr txBox="1"/>
          <p:nvPr/>
        </p:nvSpPr>
        <p:spPr>
          <a:xfrm>
            <a:off x="759489" y="1200151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28575">
                  <a:solidFill>
                    <a:schemeClr val="tx1"/>
                  </a:solidFill>
                </a:ln>
              </a:rPr>
              <a:t>HAMIL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853003-5024-60DA-7077-F4DB83D06136}"/>
              </a:ext>
            </a:extLst>
          </p:cNvPr>
          <p:cNvSpPr txBox="1"/>
          <p:nvPr/>
        </p:nvSpPr>
        <p:spPr>
          <a:xfrm>
            <a:off x="427668" y="4229101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WENHAM</a:t>
            </a:r>
          </a:p>
        </p:txBody>
      </p:sp>
    </p:spTree>
    <p:extLst>
      <p:ext uri="{BB962C8B-B14F-4D97-AF65-F5344CB8AC3E}">
        <p14:creationId xmlns:p14="http://schemas.microsoft.com/office/powerpoint/2010/main" val="1537563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2DCC-77EF-ED71-50DF-AF0E3880C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535A84-F256-81C0-D255-E2F833D9B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7659" y="365125"/>
            <a:ext cx="7624341" cy="6492875"/>
          </a:xfrm>
        </p:spPr>
      </p:pic>
      <p:pic>
        <p:nvPicPr>
          <p:cNvPr id="6" name="Content Placeholder 4" descr="Text, table&#10;&#10;Description automatically generated">
            <a:extLst>
              <a:ext uri="{FF2B5EF4-FFF2-40B4-BE49-F238E27FC236}">
                <a16:creationId xmlns:a16="http://schemas.microsoft.com/office/drawing/2014/main" id="{243ECB76-4C57-49CD-C310-5A2713E10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01" y="691423"/>
            <a:ext cx="4129458" cy="467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07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654A3-B0F4-5D3C-801D-7A4222F8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3EE177-0044-E5C6-17FA-29DD4951B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13" y="-130988"/>
            <a:ext cx="6085649" cy="698898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AD49E3-125E-5CE7-9BF4-6E01B2BA3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63" y="283820"/>
            <a:ext cx="10944253" cy="744086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4BCA5470-6B25-FC6C-4A16-700C70F85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535" y="5371917"/>
            <a:ext cx="7719802" cy="224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84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E4F83-2071-B8E4-CF57-29802334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2E385C1C-D4BE-99B6-061A-B8360F927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8515369" cy="58772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7234C5-C901-943C-B6DC-B4A1E4D93F32}"/>
              </a:ext>
            </a:extLst>
          </p:cNvPr>
          <p:cNvSpPr txBox="1"/>
          <p:nvPr/>
        </p:nvSpPr>
        <p:spPr>
          <a:xfrm>
            <a:off x="7558088" y="2886075"/>
            <a:ext cx="354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Memorial Elementary School</a:t>
            </a:r>
          </a:p>
          <a:p>
            <a:r>
              <a:rPr lang="en-US" dirty="0"/>
              <a:t>Stormwater Plan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18331DC4-A3C5-6EB3-31FA-9AE533FD5173}"/>
              </a:ext>
            </a:extLst>
          </p:cNvPr>
          <p:cNvSpPr/>
          <p:nvPr/>
        </p:nvSpPr>
        <p:spPr>
          <a:xfrm rot="5045257">
            <a:off x="7115176" y="1385935"/>
            <a:ext cx="257175" cy="10723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1455AC-D4EB-A9A4-1ADB-C681CDF98895}"/>
              </a:ext>
            </a:extLst>
          </p:cNvPr>
          <p:cNvSpPr txBox="1"/>
          <p:nvPr/>
        </p:nvSpPr>
        <p:spPr>
          <a:xfrm>
            <a:off x="7898617" y="1666876"/>
            <a:ext cx="232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Infiltration System</a:t>
            </a:r>
          </a:p>
        </p:txBody>
      </p:sp>
    </p:spTree>
    <p:extLst>
      <p:ext uri="{BB962C8B-B14F-4D97-AF65-F5344CB8AC3E}">
        <p14:creationId xmlns:p14="http://schemas.microsoft.com/office/powerpoint/2010/main" val="886589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D8116-8AEA-EBFB-961C-65D2F6431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grass, sky, outdoor, tree&#10;&#10;Description automatically generated">
            <a:extLst>
              <a:ext uri="{FF2B5EF4-FFF2-40B4-BE49-F238E27FC236}">
                <a16:creationId xmlns:a16="http://schemas.microsoft.com/office/drawing/2014/main" id="{8161B43A-6347-73F5-A5EA-930F1AD2D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7775" y="365124"/>
            <a:ext cx="8657166" cy="6492875"/>
          </a:xfrm>
        </p:spPr>
      </p:pic>
    </p:spTree>
    <p:extLst>
      <p:ext uri="{BB962C8B-B14F-4D97-AF65-F5344CB8AC3E}">
        <p14:creationId xmlns:p14="http://schemas.microsoft.com/office/powerpoint/2010/main" val="3336269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105</Words>
  <Application>Microsoft Macintosh PowerPoint</Application>
  <PresentationFormat>Widescreen</PresentationFormat>
  <Paragraphs>21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Horsley, Scott</dc:creator>
  <cp:lastModifiedBy>Horsley, Scott</cp:lastModifiedBy>
  <cp:revision>6</cp:revision>
  <dcterms:created xsi:type="dcterms:W3CDTF">2022-10-05T18:18:49Z</dcterms:created>
  <dcterms:modified xsi:type="dcterms:W3CDTF">2022-10-05T21:54:12Z</dcterms:modified>
</cp:coreProperties>
</file>