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2" r:id="rId5"/>
    <p:sldId id="265" r:id="rId6"/>
    <p:sldId id="266" r:id="rId7"/>
    <p:sldId id="261" r:id="rId8"/>
    <p:sldId id="269" r:id="rId9"/>
    <p:sldId id="264" r:id="rId10"/>
    <p:sldId id="268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5"/>
    <p:restoredTop sz="95846"/>
  </p:normalViewPr>
  <p:slideViewPr>
    <p:cSldViewPr snapToGrid="0" snapToObjects="1">
      <p:cViewPr>
        <p:scale>
          <a:sx n="51" d="100"/>
          <a:sy n="51" d="100"/>
        </p:scale>
        <p:origin x="-53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E3B263-0108-2E83-D0A8-2863E50B4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4C06F7-1C69-6FB2-17F8-7F86DBF11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E1309-5D53-C027-78C5-37A8FF030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FB3CB6-6962-0FFE-6C7A-759739CC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CC7771-2F37-64BD-D49B-47FB88C9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16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AAB0B-40F1-79C6-6CF0-7F8E8142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3CAB4B-0175-4339-B766-1749731C0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77E69F-A1ED-506F-B27C-70CF56F09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FC4BE7-5EAC-59DE-7623-9010AE69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FC64FB-76DC-C12B-1CBA-381F5C46E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1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DFDDF4-E70F-D69A-19AA-C9C28DA56B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A0DD27-70E3-3B6C-0647-D2927BC3C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938ADA-2D05-E03A-5D19-4625CDB9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895D6E-E06E-D14A-3A67-F9A41D299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8020A0-A818-7690-441F-C6F7CA51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53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256BB-B2CD-AA0C-A7DA-6CA4961B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E8ACD2-39FD-5FB8-1C82-9B34BB01F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3953BC-BDFA-50B6-932C-9D9957D9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8F91FC-0862-C9E9-00ED-468D6408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C9396-2125-5770-C8F6-A96B21E6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4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8240C-EBAF-E542-F7CD-CAD8648D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B60A9E-7B5E-08CF-8C76-4D9849423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36FD83-0AC7-6568-D00B-8C0B19E18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EC78DA-6B19-C121-4C7A-5B857D55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56F61A-3CBF-EA9C-6FA5-3A12F9FAC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9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48B47-F4C2-33FE-320A-70BCCB94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3E0667-646B-AE8A-A0F1-9186862FF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2CC20-484D-BDB2-8714-5FA4F48E0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D1A9E9-726E-F043-9F12-82B99E9BD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648714-DF71-C448-D1EE-42DB3AE2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4B15CB-068C-6DB4-BB6A-8D08A4CB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8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F6BB85-36F0-7B4B-6D1D-FEEEC3FA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3951E7-BE49-F908-77FD-CAC0A91BF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92A0C8-AFE9-8373-7FA1-69353B411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E437C3-0AB7-1E12-D74A-828F9DF96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972C20-B894-1BB3-BAEB-D85D8A2FF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61A722B-07FD-2CEF-D8EF-3C801C30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602CDD-6ECF-91B3-66A5-41D2F46B1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E23C74B-E3DA-279E-55A5-548D745ED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7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AD195C-7D7D-9C03-62E6-AAB571DB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E3986-21A9-6101-45B9-52261F6B8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933FC31-7CBB-D70F-A934-F14C6F1F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F8EC74-FD0C-8BE6-8E00-CFEB32149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4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06CFF9E-83DB-8540-7D58-C748245B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8137F9-A57F-B107-7BF8-5B26137D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41589A-1111-7E88-936E-727E4A2A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8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6870A9-4FBF-BB0C-DEC7-34A4C8AC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CF6518-F7E8-D671-D9EB-39D8C553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3BE330-455B-6A00-20C5-DB88623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B7E77C-409B-F6F9-5D89-F26FB0574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6FCFC1-87C6-3B78-7E5B-2B7A27A8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7493A-9AFC-35FD-8124-308B43B0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1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94249E-2FE3-2F99-E16F-56E3DE80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F8A5170-5968-B162-24BE-F96B799ED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0B525D-439D-A3B1-056C-B1BF700FD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C48DB4-7680-F774-4511-4BB9A0E8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362CD6-D35F-6E86-27ED-379E6F746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8806F3-41BD-ACDC-DD4F-E9DEC02A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2244E1-A2F3-FE5A-A5F5-B3DFAFB6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17C64A-4B67-B7F1-F0B6-09B667D26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A21471-8FFC-0911-9424-49FD111B0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759B4-16F5-3949-A35E-FCF3DBA2F3D5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229C26-772D-CDC9-511E-095B98809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03D7C0-E1AF-34A8-B386-1BC639111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F2C21-5D65-DF44-A468-B26DA440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2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214D11-713F-80C0-5DD1-EF232445C5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3BD7C4-A83E-2202-00A4-8FE169C175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06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C2791-A1D9-06F4-6CEF-F1E880CE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Chart&#10;&#10;Description automatically generated with medium confidence">
            <a:extLst>
              <a:ext uri="{FF2B5EF4-FFF2-40B4-BE49-F238E27FC236}">
                <a16:creationId xmlns:a16="http://schemas.microsoft.com/office/drawing/2014/main" xmlns="" id="{F483B621-AB61-0F88-290A-1CC81C188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09826" y="6350"/>
            <a:ext cx="9572347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5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BBD679-9293-150F-B4A9-61E7BE8DD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87C93236-0664-0A35-5950-B58504CDF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857" y="183168"/>
            <a:ext cx="7694341" cy="6915747"/>
          </a:xfr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262FB3AC-0695-A4A8-2F36-220C7CB32A8F}"/>
              </a:ext>
            </a:extLst>
          </p:cNvPr>
          <p:cNvSpPr/>
          <p:nvPr/>
        </p:nvSpPr>
        <p:spPr>
          <a:xfrm>
            <a:off x="2532255" y="5629275"/>
            <a:ext cx="728663" cy="171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2C8C16-AE3A-5749-0771-5DC790E1E73C}"/>
              </a:ext>
            </a:extLst>
          </p:cNvPr>
          <p:cNvSpPr txBox="1"/>
          <p:nvPr/>
        </p:nvSpPr>
        <p:spPr>
          <a:xfrm>
            <a:off x="1401802" y="5145643"/>
            <a:ext cx="168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Septic System</a:t>
            </a:r>
          </a:p>
        </p:txBody>
      </p:sp>
    </p:spTree>
    <p:extLst>
      <p:ext uri="{BB962C8B-B14F-4D97-AF65-F5344CB8AC3E}">
        <p14:creationId xmlns:p14="http://schemas.microsoft.com/office/powerpoint/2010/main" val="2904979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E64CDA-AFE1-FAA8-6F2B-5F009419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491ECDCC-EE35-E513-E931-65F7ACC0F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848" y="365125"/>
            <a:ext cx="9068762" cy="6572564"/>
          </a:xfrm>
        </p:spPr>
      </p:pic>
    </p:spTree>
    <p:extLst>
      <p:ext uri="{BB962C8B-B14F-4D97-AF65-F5344CB8AC3E}">
        <p14:creationId xmlns:p14="http://schemas.microsoft.com/office/powerpoint/2010/main" val="2082542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2FC99-83EB-504F-8E40-44466D55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14CD1483-6DD2-964E-806B-192E2F164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1" y="0"/>
            <a:ext cx="6106886" cy="6676338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8C652D9F-91C6-904E-A686-DEAABA87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82" y="0"/>
            <a:ext cx="6778624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6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5ADCD-3978-1242-B2E6-E25E89819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05E9EBD-F0A0-5C40-987B-F081FC1BB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17170"/>
            <a:ext cx="7520221" cy="6260184"/>
          </a:xfr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xmlns="" id="{12BCB291-B165-414F-9FAE-A4302CDB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193" y="117171"/>
            <a:ext cx="3442607" cy="4089594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xmlns="" id="{708C7EC5-E45B-374F-87F4-8B5655876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193" y="2136173"/>
            <a:ext cx="3442607" cy="473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7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2FF9D8-0800-514E-B837-5721583A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89EA6D8A-A3E8-4F48-808F-D324BCCA5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288" y="182562"/>
            <a:ext cx="10442512" cy="6492875"/>
          </a:xfrm>
        </p:spPr>
      </p:pic>
    </p:spTree>
    <p:extLst>
      <p:ext uri="{BB962C8B-B14F-4D97-AF65-F5344CB8AC3E}">
        <p14:creationId xmlns:p14="http://schemas.microsoft.com/office/powerpoint/2010/main" val="4237484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3AF842-451E-EC44-80D1-780F26EF9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F703DABC-76B4-32C2-D1D9-46751C9A8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258" y="156117"/>
            <a:ext cx="10233483" cy="6701883"/>
          </a:xfrm>
        </p:spPr>
      </p:pic>
    </p:spTree>
    <p:extLst>
      <p:ext uri="{BB962C8B-B14F-4D97-AF65-F5344CB8AC3E}">
        <p14:creationId xmlns:p14="http://schemas.microsoft.com/office/powerpoint/2010/main" val="7932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2B128B-FF45-4910-EE44-16506F51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0878BD27-269D-700D-4BA7-5C7847764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28778"/>
            <a:ext cx="11810085" cy="5464097"/>
          </a:xfrm>
        </p:spPr>
      </p:pic>
    </p:spTree>
    <p:extLst>
      <p:ext uri="{BB962C8B-B14F-4D97-AF65-F5344CB8AC3E}">
        <p14:creationId xmlns:p14="http://schemas.microsoft.com/office/powerpoint/2010/main" val="2542812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BAEC01-8FCF-7042-8CE2-B124C2FC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xmlns="" id="{22C14383-8F7D-EA4D-85BB-8046B707C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901" y="-32414"/>
            <a:ext cx="5927270" cy="6895929"/>
          </a:xfrm>
        </p:spPr>
      </p:pic>
    </p:spTree>
    <p:extLst>
      <p:ext uri="{BB962C8B-B14F-4D97-AF65-F5344CB8AC3E}">
        <p14:creationId xmlns:p14="http://schemas.microsoft.com/office/powerpoint/2010/main" val="1619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1840B-B14A-354E-F81E-AC66905F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134B96A2-F4CB-25E6-3D2F-93E2B1842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23408"/>
            <a:ext cx="11082517" cy="7616283"/>
          </a:xfrm>
        </p:spPr>
      </p:pic>
    </p:spTree>
    <p:extLst>
      <p:ext uri="{BB962C8B-B14F-4D97-AF65-F5344CB8AC3E}">
        <p14:creationId xmlns:p14="http://schemas.microsoft.com/office/powerpoint/2010/main" val="801766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F71425-A976-3C7A-89D5-20F4C6A2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running on a path in a forest&#10;&#10;Description automatically generated with low confidence">
            <a:extLst>
              <a:ext uri="{FF2B5EF4-FFF2-40B4-BE49-F238E27FC236}">
                <a16:creationId xmlns:a16="http://schemas.microsoft.com/office/drawing/2014/main" xmlns="" id="{709C3F8C-75FC-A485-1F18-527504D29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13" y="0"/>
            <a:ext cx="11049187" cy="6927773"/>
          </a:xfrm>
        </p:spPr>
      </p:pic>
    </p:spTree>
    <p:extLst>
      <p:ext uri="{BB962C8B-B14F-4D97-AF65-F5344CB8AC3E}">
        <p14:creationId xmlns:p14="http://schemas.microsoft.com/office/powerpoint/2010/main" val="2823039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Custom</PresentationFormat>
  <Paragraphs>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Horsley, Scott</dc:creator>
  <cp:lastModifiedBy>Tiffany Marletta</cp:lastModifiedBy>
  <cp:revision>2</cp:revision>
  <dcterms:created xsi:type="dcterms:W3CDTF">2022-06-10T15:07:23Z</dcterms:created>
  <dcterms:modified xsi:type="dcterms:W3CDTF">2022-06-10T15:16:24Z</dcterms:modified>
</cp:coreProperties>
</file>