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9" r:id="rId2"/>
    <p:sldId id="280" r:id="rId3"/>
    <p:sldId id="277" r:id="rId4"/>
    <p:sldId id="278" r:id="rId5"/>
    <p:sldId id="323" r:id="rId6"/>
    <p:sldId id="32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08"/>
    <p:restoredTop sz="82482" autoAdjust="0"/>
  </p:normalViewPr>
  <p:slideViewPr>
    <p:cSldViewPr>
      <p:cViewPr varScale="1">
        <p:scale>
          <a:sx n="72" d="100"/>
          <a:sy n="72" d="100"/>
        </p:scale>
        <p:origin x="169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-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15BEB-5F1D-4E40-A9C7-57984CC9672F}" type="datetimeFigureOut">
              <a:rPr lang="en-GB" smtClean="0"/>
              <a:pPr/>
              <a:t>12/05/2022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90F62-C9CA-43B1-BD5F-5E574A488BD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476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don’t just harvest rain water from our roof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90F62-C9CA-43B1-BD5F-5E574A488BD6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574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Tell me what you notice about this photo?  The speed bump is put at such an angle that it is being used to direct water to those trees, stacking function!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90F62-C9CA-43B1-BD5F-5E574A488BD6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447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Inverted areas, not only capturing water but also increasing growing space</a:t>
            </a:r>
          </a:p>
          <a:p>
            <a:r>
              <a:rPr lang="en-US" dirty="0"/>
              <a:t>How do we create urban landscapes that are ready to receive water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90F62-C9CA-43B1-BD5F-5E574A488BD6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147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578-8D3E-4A06-91FB-AE046DB9F28E}" type="datetimeFigureOut">
              <a:rPr lang="en-GB" smtClean="0"/>
              <a:pPr/>
              <a:t>12/05/2022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553E-E5F1-4F46-B9BF-455E907394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578-8D3E-4A06-91FB-AE046DB9F28E}" type="datetimeFigureOut">
              <a:rPr lang="en-GB" smtClean="0"/>
              <a:pPr/>
              <a:t>12/05/2022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553E-E5F1-4F46-B9BF-455E907394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578-8D3E-4A06-91FB-AE046DB9F28E}" type="datetimeFigureOut">
              <a:rPr lang="en-GB" smtClean="0"/>
              <a:pPr/>
              <a:t>12/05/2022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553E-E5F1-4F46-B9BF-455E907394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578-8D3E-4A06-91FB-AE046DB9F28E}" type="datetimeFigureOut">
              <a:rPr lang="en-GB" smtClean="0"/>
              <a:pPr/>
              <a:t>12/05/2022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553E-E5F1-4F46-B9BF-455E907394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578-8D3E-4A06-91FB-AE046DB9F28E}" type="datetimeFigureOut">
              <a:rPr lang="en-GB" smtClean="0"/>
              <a:pPr/>
              <a:t>12/05/2022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553E-E5F1-4F46-B9BF-455E907394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578-8D3E-4A06-91FB-AE046DB9F28E}" type="datetimeFigureOut">
              <a:rPr lang="en-GB" smtClean="0"/>
              <a:pPr/>
              <a:t>12/05/2022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553E-E5F1-4F46-B9BF-455E907394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578-8D3E-4A06-91FB-AE046DB9F28E}" type="datetimeFigureOut">
              <a:rPr lang="en-GB" smtClean="0"/>
              <a:pPr/>
              <a:t>12/05/2022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553E-E5F1-4F46-B9BF-455E907394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578-8D3E-4A06-91FB-AE046DB9F28E}" type="datetimeFigureOut">
              <a:rPr lang="en-GB" smtClean="0"/>
              <a:pPr/>
              <a:t>12/05/2022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553E-E5F1-4F46-B9BF-455E907394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578-8D3E-4A06-91FB-AE046DB9F28E}" type="datetimeFigureOut">
              <a:rPr lang="en-GB" smtClean="0"/>
              <a:pPr/>
              <a:t>12/05/2022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553E-E5F1-4F46-B9BF-455E907394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578-8D3E-4A06-91FB-AE046DB9F28E}" type="datetimeFigureOut">
              <a:rPr lang="en-GB" smtClean="0"/>
              <a:pPr/>
              <a:t>12/05/2022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553E-E5F1-4F46-B9BF-455E907394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578-8D3E-4A06-91FB-AE046DB9F28E}" type="datetimeFigureOut">
              <a:rPr lang="en-GB" smtClean="0"/>
              <a:pPr/>
              <a:t>12/05/2022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553E-E5F1-4F46-B9BF-455E9073944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A8578-8D3E-4A06-91FB-AE046DB9F28E}" type="datetimeFigureOut">
              <a:rPr lang="en-GB" smtClean="0"/>
              <a:pPr/>
              <a:t>12/05/2022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0553E-E5F1-4F46-B9BF-455E9073944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4asidewalknobasin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0"/>
            <a:ext cx="8657377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4b-curbcutsbasi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0"/>
            <a:ext cx="85045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Curb cuts</a:t>
            </a:r>
            <a:endParaRPr lang="en-GB" dirty="0"/>
          </a:p>
        </p:txBody>
      </p:sp>
      <p:pic>
        <p:nvPicPr>
          <p:cNvPr id="6" name="Content Placeholder 5" descr="img_405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38250" y="1643856"/>
            <a:ext cx="6667500" cy="443865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834a-curb-cut-detail-plan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0" y="-3175"/>
            <a:ext cx="7851775" cy="686117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97-speedhumpdiversionber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53020" cy="609329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ighpoint-streetside-swal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0"/>
            <a:ext cx="9240307" cy="61653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1920</TotalTime>
  <Words>71</Words>
  <Application>Microsoft Office PowerPoint</Application>
  <PresentationFormat>On-screen Show (4:3)</PresentationFormat>
  <Paragraphs>8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Curb cuts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allen4farms@gmail.com</dc:creator>
  <cp:lastModifiedBy>Steve Gang</cp:lastModifiedBy>
  <cp:revision>4</cp:revision>
  <dcterms:created xsi:type="dcterms:W3CDTF">2019-10-17T18:53:14Z</dcterms:created>
  <dcterms:modified xsi:type="dcterms:W3CDTF">2022-05-13T17:37:38Z</dcterms:modified>
</cp:coreProperties>
</file>