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0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5"/>
    <p:restoredTop sz="95846"/>
  </p:normalViewPr>
  <p:slideViewPr>
    <p:cSldViewPr snapToGrid="0" snapToObjects="1">
      <p:cViewPr varScale="1">
        <p:scale>
          <a:sx n="109" d="100"/>
          <a:sy n="109" d="100"/>
        </p:scale>
        <p:origin x="21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D29F3-6FA0-F04E-9135-1BCDEC58F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5E935E-AAC3-FD4B-8A5C-F47CF50561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5C9D9-DDE9-A44C-959A-1B9366BF2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4515-8255-2F48-AF26-5E05FA2D92F4}" type="datetimeFigureOut">
              <a:rPr lang="en-US" smtClean="0"/>
              <a:t>5/12/22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505A-6B55-3648-AF27-7FFB43A3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8D3D8-D0CE-664E-8358-10A610291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66A47-6DD7-6A40-81FE-D9D60DC31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5466E-0864-5845-97A9-673B37086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21D68D-F8D6-274F-92F1-764E84F604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2A99D-0C00-6448-A536-8C7B595B1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4515-8255-2F48-AF26-5E05FA2D92F4}" type="datetimeFigureOut">
              <a:rPr lang="en-US" smtClean="0"/>
              <a:t>5/12/22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7306D-E7A5-E042-BADC-A342765DC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2BF62-28A7-0C49-BA5A-20B3CCD28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66A47-6DD7-6A40-81FE-D9D60DC31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8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751B8D-92A3-7E47-BF15-560E991B5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890E3B-3ABC-5648-87ED-B7F9733A6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B17B6-21CC-E74B-A9E5-58B8A08F0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4515-8255-2F48-AF26-5E05FA2D92F4}" type="datetimeFigureOut">
              <a:rPr lang="en-US" smtClean="0"/>
              <a:t>5/12/22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21779-F831-1E4D-BF57-8FC553FF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3CC8D-DCDF-0041-A973-8CD78591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66A47-6DD7-6A40-81FE-D9D60DC31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54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15564-1F04-5645-88DA-8F2879C20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A48C2-354B-6040-89FA-4892B8A3A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48A87-BB7A-354A-94BC-DF82FB060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4515-8255-2F48-AF26-5E05FA2D92F4}" type="datetimeFigureOut">
              <a:rPr lang="en-US" smtClean="0"/>
              <a:t>5/12/22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37FA2-6BBD-F449-A0F4-EB3875E1A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53BFC-50AC-1947-8F3A-4C7C1561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66A47-6DD7-6A40-81FE-D9D60DC31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3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3C3A2-DC33-9D42-B737-21A232769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D6DDC-D354-5F45-9F8F-3939B06B4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5613D-98FF-484D-9032-5AB13F2B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4515-8255-2F48-AF26-5E05FA2D92F4}" type="datetimeFigureOut">
              <a:rPr lang="en-US" smtClean="0"/>
              <a:t>5/12/22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9A4B9-B01A-194B-9B72-7EEFFF250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16053-471A-4448-B570-430826461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66A47-6DD7-6A40-81FE-D9D60DC31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2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CE39C-0326-2642-87C3-F75FEE80A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DD035-06A8-854F-97A7-0880F5847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5DA1C9-E7C5-8A4A-B924-32DE7E4C6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8E1F8-7CEB-5940-8B9E-B18EC490F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4515-8255-2F48-AF26-5E05FA2D92F4}" type="datetimeFigureOut">
              <a:rPr lang="en-US" smtClean="0"/>
              <a:t>5/12/22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A7C0D-21C4-FF4B-BA8D-DA8EF6F68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F55E8-17E1-C845-8C5D-F101DAC03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66A47-6DD7-6A40-81FE-D9D60DC31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88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42266-3A6B-D846-8A03-80219368D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86AB61-C7F1-A440-BB95-57E8B5F54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AAFAA-52F4-9A46-8EE9-41E6FFB05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BC7830-8C5A-DD4A-88BC-8FD1A301A5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D4E3E1-0CEB-724D-B9D4-C952C78967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5DB6E2-57F3-8944-B063-692DC5204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4515-8255-2F48-AF26-5E05FA2D92F4}" type="datetimeFigureOut">
              <a:rPr lang="en-US" smtClean="0"/>
              <a:t>5/12/22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4812CC-9977-A640-916B-A6C09299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AC0816-C6EA-B646-B491-B23B1F33B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66A47-6DD7-6A40-81FE-D9D60DC31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1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7F307-179B-5842-AFB2-BF47F45B9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E647FB-CC86-BE40-9C21-20979794D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4515-8255-2F48-AF26-5E05FA2D92F4}" type="datetimeFigureOut">
              <a:rPr lang="en-US" smtClean="0"/>
              <a:t>5/12/22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448A42-E966-3C41-975A-727B20F9C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561ECA-6FDF-2345-94A6-8199F19AE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66A47-6DD7-6A40-81FE-D9D60DC31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9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50973D-BAC5-8F47-AD06-D4A12E3BC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4515-8255-2F48-AF26-5E05FA2D92F4}" type="datetimeFigureOut">
              <a:rPr lang="en-US" smtClean="0"/>
              <a:t>5/12/22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6FCF9F-3345-014B-A718-8B9BC36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A48EE-8F79-4445-8ABB-B8D71C2D3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66A47-6DD7-6A40-81FE-D9D60DC31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5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5BF30-7426-534A-A4E0-613FAD128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7D107-0E9D-A540-BC3B-903D7A484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D1A058-4452-B443-85B0-FADCFA7BE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27392B-0ACE-014A-A067-055A3B1AA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4515-8255-2F48-AF26-5E05FA2D92F4}" type="datetimeFigureOut">
              <a:rPr lang="en-US" smtClean="0"/>
              <a:t>5/12/22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0F02D3-8B08-8643-868C-55C891D96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B18C74-3044-4F42-B25E-642B4DFBC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66A47-6DD7-6A40-81FE-D9D60DC31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7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AC344-9A7C-F84D-A59D-B4299DC4B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5C3A6E-C489-C94B-8AF4-33051CDB21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A7EECE-0D53-794A-894D-B4AF40FF4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E4C1A0-D2C7-4643-BA5D-6814BFBBB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4515-8255-2F48-AF26-5E05FA2D92F4}" type="datetimeFigureOut">
              <a:rPr lang="en-US" smtClean="0"/>
              <a:t>5/12/22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EA6333-32C0-EE46-A796-3B854D6E3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FDFA0-078F-4F48-9D1A-DBF509B8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66A47-6DD7-6A40-81FE-D9D60DC31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42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280C2B-D9AE-FC4E-B59F-A607A742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6D3D7-91B6-8A43-A021-7EADDF859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C67A4-55BB-2940-B15D-B1C7C9394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84515-8255-2F48-AF26-5E05FA2D92F4}" type="datetimeFigureOut">
              <a:rPr lang="en-US" smtClean="0"/>
              <a:t>5/12/22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44A78-83C8-3948-9AAD-707AB6323C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71103-4B71-0F4F-BA63-C4D4C2C79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66A47-6DD7-6A40-81FE-D9D60DC31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65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912BE-79B8-CE42-B6EC-2656EA692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09217A-35C7-5F4F-AADD-A48AAC279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973454" y="-2355537"/>
            <a:ext cx="8943364" cy="11573767"/>
          </a:xfrm>
        </p:spPr>
      </p:pic>
    </p:spTree>
    <p:extLst>
      <p:ext uri="{BB962C8B-B14F-4D97-AF65-F5344CB8AC3E}">
        <p14:creationId xmlns:p14="http://schemas.microsoft.com/office/powerpoint/2010/main" val="4247086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BE24F-4E14-1340-9DF0-680F5A94F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D15AF91F-AF69-F643-8F19-2FA587FF94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9440" y="669470"/>
            <a:ext cx="9621474" cy="6240957"/>
          </a:xfrm>
        </p:spPr>
      </p:pic>
    </p:spTree>
    <p:extLst>
      <p:ext uri="{BB962C8B-B14F-4D97-AF65-F5344CB8AC3E}">
        <p14:creationId xmlns:p14="http://schemas.microsoft.com/office/powerpoint/2010/main" val="4183673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2FC99-83EB-504F-8E40-44466D557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14CD1483-6DD2-964E-806B-192E2F164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1" y="0"/>
            <a:ext cx="6106886" cy="6676338"/>
          </a:xfr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8C652D9F-91C6-904E-A686-DEAABA875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182" y="0"/>
            <a:ext cx="6778624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65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ADCD-3978-1242-B2E6-E25E89819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5E9EBD-F0A0-5C40-987B-F081FC1BBC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17170"/>
            <a:ext cx="7520221" cy="6260184"/>
          </a:xfrm>
        </p:spPr>
      </p:pic>
      <p:pic>
        <p:nvPicPr>
          <p:cNvPr id="11" name="Picture 10" descr="Text, letter&#10;&#10;Description automatically generated">
            <a:extLst>
              <a:ext uri="{FF2B5EF4-FFF2-40B4-BE49-F238E27FC236}">
                <a16:creationId xmlns:a16="http://schemas.microsoft.com/office/drawing/2014/main" id="{12BCB291-B165-414F-9FAE-A4302CDB3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193" y="117171"/>
            <a:ext cx="3442607" cy="4089594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708C7EC5-E45B-374F-87F4-8B5655876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193" y="2136173"/>
            <a:ext cx="3442607" cy="473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74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Horsley, Scott</dc:creator>
  <cp:lastModifiedBy>Horsley, Scott</cp:lastModifiedBy>
  <cp:revision>2</cp:revision>
  <dcterms:created xsi:type="dcterms:W3CDTF">2022-05-12T16:20:16Z</dcterms:created>
  <dcterms:modified xsi:type="dcterms:W3CDTF">2022-05-13T11:11:24Z</dcterms:modified>
</cp:coreProperties>
</file>