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trogiacomo, Ron" userId="647fa96f-dfa9-43d5-9ef5-a2303dc74f36" providerId="ADAL" clId="{29501D07-2AF6-4B93-B35F-121D398FD849}"/>
    <pc:docChg chg="custSel addSld modSld">
      <pc:chgData name="Mastrogiacomo, Ron" userId="647fa96f-dfa9-43d5-9ef5-a2303dc74f36" providerId="ADAL" clId="{29501D07-2AF6-4B93-B35F-121D398FD849}" dt="2022-04-28T14:49:33.414" v="645" actId="113"/>
      <pc:docMkLst>
        <pc:docMk/>
      </pc:docMkLst>
      <pc:sldChg chg="modSp mod">
        <pc:chgData name="Mastrogiacomo, Ron" userId="647fa96f-dfa9-43d5-9ef5-a2303dc74f36" providerId="ADAL" clId="{29501D07-2AF6-4B93-B35F-121D398FD849}" dt="2022-04-28T12:40:11.371" v="500" actId="27636"/>
        <pc:sldMkLst>
          <pc:docMk/>
          <pc:sldMk cId="3846386741" sldId="256"/>
        </pc:sldMkLst>
        <pc:spChg chg="mod">
          <ac:chgData name="Mastrogiacomo, Ron" userId="647fa96f-dfa9-43d5-9ef5-a2303dc74f36" providerId="ADAL" clId="{29501D07-2AF6-4B93-B35F-121D398FD849}" dt="2022-04-28T12:40:11.371" v="500" actId="27636"/>
          <ac:spMkLst>
            <pc:docMk/>
            <pc:sldMk cId="3846386741" sldId="256"/>
            <ac:spMk id="3" creationId="{2F341F18-2D2B-4B5D-B0A7-CA5C59FF57A5}"/>
          </ac:spMkLst>
        </pc:spChg>
      </pc:sldChg>
      <pc:sldChg chg="modSp new mod">
        <pc:chgData name="Mastrogiacomo, Ron" userId="647fa96f-dfa9-43d5-9ef5-a2303dc74f36" providerId="ADAL" clId="{29501D07-2AF6-4B93-B35F-121D398FD849}" dt="2022-04-28T14:49:33.414" v="645" actId="113"/>
        <pc:sldMkLst>
          <pc:docMk/>
          <pc:sldMk cId="563749957" sldId="257"/>
        </pc:sldMkLst>
        <pc:spChg chg="mod">
          <ac:chgData name="Mastrogiacomo, Ron" userId="647fa96f-dfa9-43d5-9ef5-a2303dc74f36" providerId="ADAL" clId="{29501D07-2AF6-4B93-B35F-121D398FD849}" dt="2022-04-27T17:08:27.564" v="24" actId="5793"/>
          <ac:spMkLst>
            <pc:docMk/>
            <pc:sldMk cId="563749957" sldId="257"/>
            <ac:spMk id="2" creationId="{BC3BFD79-D7C2-4F60-B240-D8F1EE32C0AC}"/>
          </ac:spMkLst>
        </pc:spChg>
        <pc:spChg chg="mod">
          <ac:chgData name="Mastrogiacomo, Ron" userId="647fa96f-dfa9-43d5-9ef5-a2303dc74f36" providerId="ADAL" clId="{29501D07-2AF6-4B93-B35F-121D398FD849}" dt="2022-04-28T14:49:33.414" v="645" actId="113"/>
          <ac:spMkLst>
            <pc:docMk/>
            <pc:sldMk cId="563749957" sldId="257"/>
            <ac:spMk id="3" creationId="{2C87B813-497D-4E43-B28C-6C66CDC7999D}"/>
          </ac:spMkLst>
        </pc:spChg>
      </pc:sldChg>
      <pc:sldChg chg="modSp new mod">
        <pc:chgData name="Mastrogiacomo, Ron" userId="647fa96f-dfa9-43d5-9ef5-a2303dc74f36" providerId="ADAL" clId="{29501D07-2AF6-4B93-B35F-121D398FD849}" dt="2022-04-28T12:42:08.505" v="574" actId="20577"/>
        <pc:sldMkLst>
          <pc:docMk/>
          <pc:sldMk cId="347841926" sldId="258"/>
        </pc:sldMkLst>
        <pc:spChg chg="mod">
          <ac:chgData name="Mastrogiacomo, Ron" userId="647fa96f-dfa9-43d5-9ef5-a2303dc74f36" providerId="ADAL" clId="{29501D07-2AF6-4B93-B35F-121D398FD849}" dt="2022-04-27T17:14:25.615" v="294" actId="20577"/>
          <ac:spMkLst>
            <pc:docMk/>
            <pc:sldMk cId="347841926" sldId="258"/>
            <ac:spMk id="2" creationId="{B4A46A61-2343-430F-AEE0-0E089D46266E}"/>
          </ac:spMkLst>
        </pc:spChg>
        <pc:spChg chg="mod">
          <ac:chgData name="Mastrogiacomo, Ron" userId="647fa96f-dfa9-43d5-9ef5-a2303dc74f36" providerId="ADAL" clId="{29501D07-2AF6-4B93-B35F-121D398FD849}" dt="2022-04-28T12:42:08.505" v="574" actId="20577"/>
          <ac:spMkLst>
            <pc:docMk/>
            <pc:sldMk cId="347841926" sldId="258"/>
            <ac:spMk id="3" creationId="{56765F89-DC37-4C91-BC55-05BBE01001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90B3C-4280-4058-B273-A3008DAA4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BED6F4-B764-4884-A836-9E019592C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DCB34-2285-4802-95D6-9FB6B539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D4A1D-DDA0-4A34-AED3-2D1781A2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BA0A2-88DE-4564-BF89-2FCC82AB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8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136B8-C453-4192-9E06-DAAAD93D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EFC4E-FD15-4CA2-9910-7573C7C00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88B8D-B558-467D-89F3-41F02D97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87EEC-5607-41CD-AF12-66A3AD95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0AE10-DC66-4C75-8BE7-19B30022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8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3280-034B-4E2E-AFAD-3DDFEAB67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9DD5D-CF3D-42E8-B195-388FF45C4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BC5E9-3B62-4338-B68F-1865C461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E9774-8D30-4987-8E9E-8DC5F266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CE50-5FD3-45D7-937B-6CC4C18B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0CFE0-6640-431C-A974-DBAE06E6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F8D44-0714-46FD-9D5A-F207C9A0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408BD-A19D-4D72-82A4-60C85AA6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0433-8711-41D8-BED7-2F3CEA28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4678D-9DB7-435F-B295-2525DB7F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1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6A0D7-CC87-4946-9AEA-0A47A3D02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EC64-C8AA-4F0B-8084-710223D8E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A88F-3735-4946-9415-65B325EB6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FEDBA-D5DF-41E2-B929-B9680735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58AB1-7181-48B6-973C-6D8DB6A0C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2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E46BF-06B0-4548-9FF8-40531F3B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C49EC-92B6-4359-A544-C270ADD9E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1BFD8-BFC2-4B02-BDA1-13FDDA831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3C2E4-6F59-43B7-8550-8DA10703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3D7F3-7264-4DDB-919B-F91831C6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EEAB4-C939-4A88-99B6-04073576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6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B1D5-22DC-412A-A559-4C195571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59F43-3701-4B24-88B7-CE3A7C8DA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229E2-FECF-49CF-AE96-58ACAD540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81C769-0700-4FBF-9902-DDF3210EE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44333-A1A1-4F85-BD9E-8B2DEAC9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DCDC0-3BCB-4BBD-901C-B93919B8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C9C172-67B5-4ABD-995D-9D1494EA8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D3BC8A-1FCA-4BAA-BA2F-7002608DF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3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222B-A468-44BA-B9BD-4335364E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9EA10-0C8E-4CBD-830F-4AD11059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D06F6-B8F2-42CA-845A-FDDDE7B0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75816-7B99-49C0-B6F1-7270F75A2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9EA6CB-393C-4F9D-AD3A-4B678538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34F9B-E8E8-4675-AFA3-B10D65F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41CA0-3BDF-44E1-B849-6A18D214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5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3C49-E238-4EC9-8A5F-F1BD65B96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83E1B-FE90-426D-9AE1-6CFEA667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E7B6C-5823-40A9-B8D3-2B8BDF74B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188B5-AA9F-4A82-96DB-64F1DA112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368A4-92A9-4355-A7B2-EF6F7447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C340A-4D18-4399-AFA5-AD279C90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3CD-07C8-4AEF-8D52-DA24F2D9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BE944-30A0-48A9-99D3-60F374CD7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926E5-B800-4237-8DBF-C2A248226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A6A9C-D39E-4F56-BE07-9D29B3E2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1C1EB-CB8E-4631-B6DB-F26176354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DF4CE-63CE-49A1-B6C9-A9F4B8E6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3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472C4-AB79-447B-A17A-63718A988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A802B-5BB6-4A73-AF4F-F74867A6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700AC-C44D-4B18-95C9-7F74A9F43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02DD-0360-49D7-82F6-60E476C11C1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26367-9548-425E-97E6-423CA5254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1139-EA24-4F09-95D3-62805621F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8AFE9-5BEE-4F31-B9F4-CAF49554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7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0275-5BF7-4439-904E-5430966D4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Regional Water 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41F18-2D2B-4B5D-B0A7-CA5C59FF5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Currently connected to:</a:t>
            </a:r>
          </a:p>
          <a:p>
            <a:r>
              <a:rPr lang="en-US" dirty="0"/>
              <a:t>Gloucester</a:t>
            </a:r>
          </a:p>
          <a:p>
            <a:r>
              <a:rPr lang="en-US" dirty="0"/>
              <a:t>Beverly</a:t>
            </a:r>
          </a:p>
          <a:p>
            <a:pPr algn="l"/>
            <a:r>
              <a:rPr lang="en-US" sz="2100" dirty="0"/>
              <a:t>Connections are only emergency and would require pumping.</a:t>
            </a:r>
          </a:p>
          <a:p>
            <a:pPr algn="l"/>
            <a:r>
              <a:rPr lang="en-US" sz="2100" dirty="0"/>
              <a:t>Permits required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8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FD79-D7C2-4F60-B240-D8F1EE32C0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Regional Water 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7B813-497D-4E43-B28C-6C66CDC799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Future Considerations</a:t>
            </a:r>
          </a:p>
          <a:p>
            <a:r>
              <a:rPr lang="en-US" b="1" dirty="0"/>
              <a:t>Hamilton via new Force Main via Chebacco Road</a:t>
            </a:r>
          </a:p>
          <a:p>
            <a:r>
              <a:rPr lang="en-US" dirty="0"/>
              <a:t>(3,100 LF)</a:t>
            </a:r>
          </a:p>
          <a:p>
            <a:r>
              <a:rPr lang="en-US" b="1" dirty="0"/>
              <a:t>Essex Pressure Well</a:t>
            </a:r>
          </a:p>
          <a:p>
            <a:r>
              <a:rPr lang="en-US" dirty="0"/>
              <a:t>Permit Needed (Source Approval from DEP)</a:t>
            </a:r>
          </a:p>
        </p:txBody>
      </p:sp>
    </p:spTree>
    <p:extLst>
      <p:ext uri="{BB962C8B-B14F-4D97-AF65-F5344CB8AC3E}">
        <p14:creationId xmlns:p14="http://schemas.microsoft.com/office/powerpoint/2010/main" val="56374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46A61-2343-430F-AEE0-0E089D462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Regional Water 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65F89-DC37-4C91-BC55-05BBE01001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Current regional </a:t>
            </a:r>
            <a:r>
              <a:rPr lang="en-US"/>
              <a:t>connections are unlikely </a:t>
            </a:r>
            <a:r>
              <a:rPr lang="en-US" dirty="0"/>
              <a:t>of sending water back to Manchester</a:t>
            </a:r>
          </a:p>
          <a:p>
            <a:r>
              <a:rPr lang="en-US" dirty="0"/>
              <a:t>Salem Beverly may be a possibility</a:t>
            </a:r>
          </a:p>
          <a:p>
            <a:r>
              <a:rPr lang="en-US" dirty="0"/>
              <a:t>(talks underway with Hamilton)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Regional Water Sources </vt:lpstr>
      <vt:lpstr>Regional Water Sources </vt:lpstr>
      <vt:lpstr>Regional Water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Water Sources </dc:title>
  <dc:creator>Mastrogiacomo, Ron</dc:creator>
  <cp:lastModifiedBy>Mastrogiacomo, Ron</cp:lastModifiedBy>
  <cp:revision>1</cp:revision>
  <dcterms:created xsi:type="dcterms:W3CDTF">2022-04-27T17:06:48Z</dcterms:created>
  <dcterms:modified xsi:type="dcterms:W3CDTF">2022-04-28T14:49:35Z</dcterms:modified>
</cp:coreProperties>
</file>