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73" r:id="rId2"/>
    <p:sldId id="279" r:id="rId3"/>
    <p:sldId id="282" r:id="rId4"/>
    <p:sldId id="535" r:id="rId5"/>
    <p:sldId id="278" r:id="rId6"/>
    <p:sldId id="284" r:id="rId7"/>
    <p:sldId id="285" r:id="rId8"/>
    <p:sldId id="287" r:id="rId9"/>
    <p:sldId id="272" r:id="rId10"/>
    <p:sldId id="271" r:id="rId11"/>
    <p:sldId id="269" r:id="rId12"/>
    <p:sldId id="264" r:id="rId13"/>
    <p:sldId id="261" r:id="rId14"/>
    <p:sldId id="536" r:id="rId15"/>
    <p:sldId id="260" r:id="rId16"/>
    <p:sldId id="259" r:id="rId17"/>
    <p:sldId id="258" r:id="rId18"/>
    <p:sldId id="257" r:id="rId19"/>
    <p:sldId id="256" r:id="rId20"/>
    <p:sldId id="53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355"/>
    <p:restoredTop sz="95846"/>
  </p:normalViewPr>
  <p:slideViewPr>
    <p:cSldViewPr snapToGrid="0" snapToObjects="1">
      <p:cViewPr varScale="1">
        <p:scale>
          <a:sx n="103" d="100"/>
          <a:sy n="103" d="100"/>
        </p:scale>
        <p:origin x="184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4BAE31-E0E6-E844-9274-4D7E2261AAAD}" type="datetimeFigureOut">
              <a:rPr lang="en-US" smtClean="0"/>
              <a:t>4/14/22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A26167-8A23-1444-91C5-3E539B9B3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678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95d7ef41e7_0_5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g95d7ef41e7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96EC8-2EB8-6F4E-B94C-7CAA36C109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EAE07A-2CE8-4F4E-BD0F-79A34932C6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988427-9EE6-8944-9D7E-EA69FE24E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DB854-94FE-DE49-A7A7-C5BF866A13CF}" type="datetimeFigureOut">
              <a:rPr lang="en-US" smtClean="0"/>
              <a:t>4/14/22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093CA9-E4F0-0649-84B7-7847BCAD1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58AEA5-9A5F-A14A-9CC1-7B27FE9F2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B7A26-0A31-B848-94E8-A901FBDC4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697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472B5-FBE6-A346-AFF3-D5740825A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74AEC9-962A-9D4A-9E05-28983F5F86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BB6222-221F-DD4F-9FFE-767F13BAEB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DB854-94FE-DE49-A7A7-C5BF866A13CF}" type="datetimeFigureOut">
              <a:rPr lang="en-US" smtClean="0"/>
              <a:t>4/14/22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FFE9BB-D815-104B-9EF3-C947573A9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CF8687-089B-D64A-AAE4-1017F1331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B7A26-0A31-B848-94E8-A901FBDC4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56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4078566-7AC6-A549-B5F7-BC3F83DBB3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34A502-ABCD-424E-B52A-6CB2ED3547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A648E3-2708-8A45-9F8C-47DFA8190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DB854-94FE-DE49-A7A7-C5BF866A13CF}" type="datetimeFigureOut">
              <a:rPr lang="en-US" smtClean="0"/>
              <a:t>4/14/22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CC8246-0A6F-DF42-964D-36EF50BBD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DC064F-6CA6-074F-AC96-57B8BCF10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B7A26-0A31-B848-94E8-A901FBDC4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787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36616-9F14-0D45-A086-FAA09950F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2D91DB-E724-B343-9AE5-771E0C314B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D1A11F-ABEF-E14C-B124-BFF9712D3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DB854-94FE-DE49-A7A7-C5BF866A13CF}" type="datetimeFigureOut">
              <a:rPr lang="en-US" smtClean="0"/>
              <a:t>4/14/22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493106-E2E1-0349-8F93-CB126DEB3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331270-7A8B-3944-B422-5041D32AB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B7A26-0A31-B848-94E8-A901FBDC4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745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9FC78-2117-B746-8971-589E2CC21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3AFDB4-D314-F142-8495-1F8535E68B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A5F9F1-8794-7A44-A3C0-57CC3B41EB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DB854-94FE-DE49-A7A7-C5BF866A13CF}" type="datetimeFigureOut">
              <a:rPr lang="en-US" smtClean="0"/>
              <a:t>4/14/22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9B00D0-5679-FA40-8D3A-F7FAE54AA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FD608F-2395-4045-AD38-3E8068D97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B7A26-0A31-B848-94E8-A901FBDC4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05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72D88-5F92-0440-BFC3-C564513D0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EA972F-2388-8D42-A063-97298D7688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86C99A-8C66-3B4C-8385-E72A4D293F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7863E0-4806-BF40-B7A1-1F5F98EFC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DB854-94FE-DE49-A7A7-C5BF866A13CF}" type="datetimeFigureOut">
              <a:rPr lang="en-US" smtClean="0"/>
              <a:t>4/14/22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F593C8-BB92-9040-B919-1C9410CB3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1E4580-1CB4-874B-A921-66E3E2B19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B7A26-0A31-B848-94E8-A901FBDC4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823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9F947-08E6-8245-A9B1-9BBCC857E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898C41-E1B9-3E4F-9995-7C6EA3A8CA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8367FC-84D4-9E47-92E7-DC4546A964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68EA3D-CBF7-6247-8944-77A4F73377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22563A-C292-5F49-A488-E1FE205A72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778544-E776-1A47-A9C9-5A5CB3700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DB854-94FE-DE49-A7A7-C5BF866A13CF}" type="datetimeFigureOut">
              <a:rPr lang="en-US" smtClean="0"/>
              <a:t>4/14/22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6D9BC7D-AE3A-1849-8B7C-3EFA7C3EE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9681BE3-FCEE-3742-8533-A02E05506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B7A26-0A31-B848-94E8-A901FBDC4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72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A30B0-0321-0847-9985-E8EF316B8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AD93EDB-35A8-A04F-992F-197DA7439D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DB854-94FE-DE49-A7A7-C5BF866A13CF}" type="datetimeFigureOut">
              <a:rPr lang="en-US" smtClean="0"/>
              <a:t>4/14/22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18269E-253F-3A42-940F-C8DAC21E6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23266E-FE89-1649-AEC1-B0FCDFA3A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B7A26-0A31-B848-94E8-A901FBDC4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632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4606D8-7E26-D94D-A813-8F4D6A725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DB854-94FE-DE49-A7A7-C5BF866A13CF}" type="datetimeFigureOut">
              <a:rPr lang="en-US" smtClean="0"/>
              <a:t>4/14/22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5620CAD-9E50-E743-9742-0A73D5F9F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0FAB37-ED21-6644-914D-062CBCA56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B7A26-0A31-B848-94E8-A901FBDC4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262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1021A-C9D4-4C41-B00D-9113ADA62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625A0-B5C9-FD4B-B72C-8A071FF49E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E4B869-5891-BF4F-82E0-8509C05B1A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4FD10C-5AFA-8848-8C16-F0D846FCF9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DB854-94FE-DE49-A7A7-C5BF866A13CF}" type="datetimeFigureOut">
              <a:rPr lang="en-US" smtClean="0"/>
              <a:t>4/14/22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80623A-248B-9849-86FE-8B9B87565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C51227-21EE-FD4A-BC3E-428D5E72B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B7A26-0A31-B848-94E8-A901FBDC4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130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91021-5CF0-ED4D-A448-837102365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558D407-A684-A74B-A962-2ADC6BEFCE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59E776-C4D8-4F4E-95C1-2445CE2203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9DD482-11E3-7D47-98EF-BBAB784B2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DB854-94FE-DE49-A7A7-C5BF866A13CF}" type="datetimeFigureOut">
              <a:rPr lang="en-US" smtClean="0"/>
              <a:t>4/14/22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E5703B-7411-8840-8B0F-365012AE3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A606FA-9809-A040-88A6-C39A5312A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B7A26-0A31-B848-94E8-A901FBDC4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269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4691F23-D1F7-CD46-BC00-1CA2E9C3B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020920-23E2-8A4D-8D5E-765641329B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9AA01E-534F-F547-93DC-53BEE9D794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ADB854-94FE-DE49-A7A7-C5BF866A13CF}" type="datetimeFigureOut">
              <a:rPr lang="en-US" smtClean="0"/>
              <a:t>4/14/22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075E81-AB5F-7846-8E1A-23084FF407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3CE7B3-5C1E-7E48-AE89-F99958CA4C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1B7A26-0A31-B848-94E8-A901FBDC4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351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"/>
          <p:cNvSpPr txBox="1"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/>
          </a:bodyPr>
          <a:lstStyle/>
          <a:p>
            <a:pPr algn="ctr">
              <a:spcBef>
                <a:spcPts val="0"/>
              </a:spcBef>
              <a:buClr>
                <a:schemeClr val="dk1"/>
              </a:buClr>
              <a:buSzPts val="4400"/>
            </a:pPr>
            <a:r>
              <a:rPr lang="en-US"/>
              <a:t>Geology • Soils • Hydrology</a:t>
            </a:r>
            <a:endParaRPr/>
          </a:p>
        </p:txBody>
      </p:sp>
      <p:pic>
        <p:nvPicPr>
          <p:cNvPr id="67" name="Google Shape;67;p1" descr="A close up of a map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210921" y="1459528"/>
            <a:ext cx="4281463" cy="1969473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" descr="SoilHorizonstext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07302" y="3804734"/>
            <a:ext cx="3758640" cy="2808729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242458" y="3850909"/>
            <a:ext cx="3624943" cy="2716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A2666-B61F-4D40-BCB9-00AFEAF92C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1114" y="604157"/>
            <a:ext cx="9916886" cy="290580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44E66F-29B1-BE44-990F-BB184F1B114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25CD6F7B-BBFD-8545-B723-F3C436A6D7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27" y="1012371"/>
            <a:ext cx="11103718" cy="4865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1565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35F65-2DA2-0A4F-8B2F-0E1342D189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294F91-CD96-8247-A8AE-5B0DCDE37AB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D39AA21B-D36B-AE40-AAE4-8EEC344410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9283" y="0"/>
            <a:ext cx="50134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9829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83705E-10F8-4741-B66E-DE3EED53C57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9EEE47-6DC9-1448-B197-9053F50B438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10512117-C743-4B4F-BB29-2096FB9D2E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5400" y="749300"/>
            <a:ext cx="7061200" cy="535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0268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40388-5276-8E40-ABB3-DF9F5A32B31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57BC51-0897-1E4B-B715-F9E3D802864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3B81A05C-676B-6045-A1DE-70DB3C3059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5594" y="0"/>
            <a:ext cx="50208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7114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055888-03D6-8D45-BC0A-466DD528A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Map&#10;&#10;Description automatically generated">
            <a:extLst>
              <a:ext uri="{FF2B5EF4-FFF2-40B4-BE49-F238E27FC236}">
                <a16:creationId xmlns:a16="http://schemas.microsoft.com/office/drawing/2014/main" id="{A1B17D9A-8C6C-8A43-9A15-05FB44FFA1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4388" y="365125"/>
            <a:ext cx="10452110" cy="6090557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BC41CE6-00EF-6046-BFFE-EB91352FAC7C}"/>
              </a:ext>
            </a:extLst>
          </p:cNvPr>
          <p:cNvSpPr txBox="1"/>
          <p:nvPr/>
        </p:nvSpPr>
        <p:spPr>
          <a:xfrm>
            <a:off x="-2057400" y="-336368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3246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1F690B-CA0E-0646-BE66-8404D03FFD3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9E828D-CF8C-5843-9F43-D3C375106D6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picture containing chart&#10;&#10;Description automatically generated">
            <a:extLst>
              <a:ext uri="{FF2B5EF4-FFF2-40B4-BE49-F238E27FC236}">
                <a16:creationId xmlns:a16="http://schemas.microsoft.com/office/drawing/2014/main" id="{F6E63734-BFDE-6048-BC8A-9178785F5C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2900" y="1422400"/>
            <a:ext cx="6426200" cy="401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0960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B96DB3-45D0-3F4F-B748-3EA549FA3D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18A480-636F-ED49-A304-368B39DD078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picture containing text, antenna&#10;&#10;Description automatically generated">
            <a:extLst>
              <a:ext uri="{FF2B5EF4-FFF2-40B4-BE49-F238E27FC236}">
                <a16:creationId xmlns:a16="http://schemas.microsoft.com/office/drawing/2014/main" id="{755114DB-577C-8E49-BEC2-2FB251F611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0850" y="1752600"/>
            <a:ext cx="62103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531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DA4DD-DE7A-AC4E-9477-916A29F6D3A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6F6C8D-BEB7-A74B-ABBA-E8ACDA083E1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FAEC4C62-948C-184C-A136-BF7660101B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1397000"/>
            <a:ext cx="6096000" cy="40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6837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081237-59A0-944C-BA65-0FC43C1C965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D8F695-249B-C54B-B8D8-10255B798D7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Chart&#10;&#10;Description automatically generated">
            <a:extLst>
              <a:ext uri="{FF2B5EF4-FFF2-40B4-BE49-F238E27FC236}">
                <a16:creationId xmlns:a16="http://schemas.microsoft.com/office/drawing/2014/main" id="{3D02B880-5FB4-9F43-AE87-5A3C3F1B13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3900" y="1428750"/>
            <a:ext cx="56642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9883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A98FF-AF0A-6647-8A2B-4AFD39D2EA0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299C08-5817-E644-8C48-ABF9298802F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3E11D8B6-62F3-F040-85B2-1731D7C1B4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5450" y="1371600"/>
            <a:ext cx="62611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314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4"/>
          <p:cNvSpPr txBox="1"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0475" tIns="44450" rIns="90475" bIns="44450" rtlCol="0" anchor="ctr" anchorCtr="0">
            <a:normAutofit/>
          </a:bodyPr>
          <a:lstStyle/>
          <a:p>
            <a:pPr algn="ctr">
              <a:spcBef>
                <a:spcPts val="0"/>
              </a:spcBef>
              <a:buClr>
                <a:schemeClr val="dk1"/>
              </a:buClr>
              <a:buSzPts val="4400"/>
            </a:pPr>
            <a:endParaRPr/>
          </a:p>
        </p:txBody>
      </p:sp>
      <p:sp>
        <p:nvSpPr>
          <p:cNvPr id="197" name="Google Shape;197;p24"/>
          <p:cNvSpPr txBox="1">
            <a:spLocks noGrp="1"/>
          </p:cNvSpPr>
          <p:nvPr>
            <p:ph type="body" idx="1"/>
          </p:nvPr>
        </p:nvSpPr>
        <p:spPr>
          <a:xfrm>
            <a:off x="1981200" y="1600201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0475" tIns="44450" rIns="90475" bIns="44450" rtlCol="0" anchor="t" anchorCtr="0">
            <a:normAutofit/>
          </a:bodyPr>
          <a:lstStyle/>
          <a:p>
            <a:pPr marL="342900" indent="-13970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  <p:pic>
        <p:nvPicPr>
          <p:cNvPr id="198" name="Google Shape;198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78DD4-65F9-FE4B-BF27-7B6506D08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Water Resources Protection Strategies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E77399-1BDF-ED47-9932-F918035776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Zoning Overlay District (amendments)</a:t>
            </a:r>
          </a:p>
          <a:p>
            <a:r>
              <a:rPr lang="en-US" dirty="0"/>
              <a:t>Health Regulations</a:t>
            </a:r>
          </a:p>
          <a:p>
            <a:r>
              <a:rPr lang="en-US" dirty="0"/>
              <a:t>Wetlands Regulations</a:t>
            </a:r>
          </a:p>
          <a:p>
            <a:r>
              <a:rPr lang="en-US" dirty="0"/>
              <a:t>Stormwater Retrofits</a:t>
            </a:r>
          </a:p>
          <a:p>
            <a:r>
              <a:rPr lang="en-US"/>
              <a:t>Irrigation Regulations</a:t>
            </a:r>
            <a:endParaRPr lang="en-US" dirty="0"/>
          </a:p>
          <a:p>
            <a:r>
              <a:rPr lang="en-US" dirty="0"/>
              <a:t>Wastewater Treatment (on-site </a:t>
            </a:r>
            <a:r>
              <a:rPr lang="en-US" dirty="0" err="1"/>
              <a:t>septics</a:t>
            </a:r>
            <a:r>
              <a:rPr lang="en-US" dirty="0"/>
              <a:t> &amp; municipal</a:t>
            </a:r>
          </a:p>
          <a:p>
            <a:r>
              <a:rPr lang="en-US" dirty="0"/>
              <a:t>Monitoring</a:t>
            </a:r>
          </a:p>
          <a:p>
            <a:r>
              <a:rPr lang="en-US" dirty="0"/>
              <a:t>Public Education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3058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24038" y="1587500"/>
            <a:ext cx="8540750" cy="4813300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27"/>
          <p:cNvSpPr/>
          <p:nvPr/>
        </p:nvSpPr>
        <p:spPr>
          <a:xfrm>
            <a:off x="3214689" y="338139"/>
            <a:ext cx="5781675" cy="551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spAutoFit/>
          </a:bodyPr>
          <a:lstStyle/>
          <a:p>
            <a:pPr algn="ctr">
              <a:buSzPts val="3600"/>
            </a:pPr>
            <a:r>
              <a:rPr lang="en-US" sz="3000" b="1">
                <a:solidFill>
                  <a:srgbClr val="FF3300"/>
                </a:solidFill>
                <a:latin typeface="Alfa Slab One"/>
                <a:ea typeface="Alfa Slab One"/>
                <a:cs typeface="Alfa Slab One"/>
                <a:sym typeface="Alfa Slab One"/>
              </a:rPr>
              <a:t>Groundwater Flow Rates</a:t>
            </a:r>
            <a:endParaRPr sz="3600" b="1">
              <a:solidFill>
                <a:srgbClr val="063DE8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18" name="Google Shape;218;p27"/>
          <p:cNvSpPr/>
          <p:nvPr/>
        </p:nvSpPr>
        <p:spPr>
          <a:xfrm>
            <a:off x="7761289" y="2554288"/>
            <a:ext cx="2162175" cy="3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spAutoFit/>
          </a:bodyPr>
          <a:lstStyle/>
          <a:p>
            <a:pPr algn="ctr"/>
            <a:r>
              <a:rPr lang="en-US" sz="2000" b="1">
                <a:solidFill>
                  <a:srgbClr val="063DE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Stream</a:t>
            </a:r>
            <a:endParaRPr/>
          </a:p>
        </p:txBody>
      </p:sp>
      <p:sp>
        <p:nvSpPr>
          <p:cNvPr id="219" name="Google Shape;219;p27"/>
          <p:cNvSpPr/>
          <p:nvPr/>
        </p:nvSpPr>
        <p:spPr>
          <a:xfrm>
            <a:off x="8605839" y="1252538"/>
            <a:ext cx="1724025" cy="6437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spAutoFit/>
          </a:bodyPr>
          <a:lstStyle/>
          <a:p>
            <a:pPr algn="ctr"/>
            <a:r>
              <a:rPr lang="en-US" b="1">
                <a:solidFill>
                  <a:srgbClr val="063DE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Discharge Area</a:t>
            </a:r>
            <a:endParaRPr/>
          </a:p>
        </p:txBody>
      </p:sp>
      <p:sp>
        <p:nvSpPr>
          <p:cNvPr id="220" name="Google Shape;220;p27"/>
          <p:cNvSpPr/>
          <p:nvPr/>
        </p:nvSpPr>
        <p:spPr>
          <a:xfrm>
            <a:off x="4281489" y="1519239"/>
            <a:ext cx="3476625" cy="366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spAutoFit/>
          </a:bodyPr>
          <a:lstStyle/>
          <a:p>
            <a:pPr algn="ctr"/>
            <a:r>
              <a:rPr lang="en-US" b="1">
                <a:solidFill>
                  <a:srgbClr val="063DE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Recharge Area</a:t>
            </a:r>
            <a:endParaRPr/>
          </a:p>
        </p:txBody>
      </p:sp>
      <p:sp>
        <p:nvSpPr>
          <p:cNvPr id="221" name="Google Shape;221;p27"/>
          <p:cNvSpPr/>
          <p:nvPr/>
        </p:nvSpPr>
        <p:spPr>
          <a:xfrm>
            <a:off x="1881189" y="1100138"/>
            <a:ext cx="1743075" cy="69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spAutoFit/>
          </a:bodyPr>
          <a:lstStyle/>
          <a:p>
            <a:pPr algn="ctr"/>
            <a:r>
              <a:rPr lang="en-US" sz="2000" b="1">
                <a:solidFill>
                  <a:srgbClr val="063DE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Water Table Divide</a:t>
            </a:r>
            <a:endParaRPr/>
          </a:p>
        </p:txBody>
      </p:sp>
      <p:sp>
        <p:nvSpPr>
          <p:cNvPr id="222" name="Google Shape;222;p27"/>
          <p:cNvSpPr/>
          <p:nvPr/>
        </p:nvSpPr>
        <p:spPr>
          <a:xfrm>
            <a:off x="2547939" y="2376488"/>
            <a:ext cx="2162175" cy="3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spAutoFit/>
          </a:bodyPr>
          <a:lstStyle/>
          <a:p>
            <a:pPr algn="ctr"/>
            <a:r>
              <a:rPr lang="en-US" sz="20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Water Table</a:t>
            </a:r>
            <a:endParaRPr/>
          </a:p>
        </p:txBody>
      </p:sp>
      <p:sp>
        <p:nvSpPr>
          <p:cNvPr id="223" name="Google Shape;223;p27"/>
          <p:cNvSpPr/>
          <p:nvPr/>
        </p:nvSpPr>
        <p:spPr>
          <a:xfrm>
            <a:off x="2757489" y="4281488"/>
            <a:ext cx="2009775" cy="3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spAutoFit/>
          </a:bodyPr>
          <a:lstStyle/>
          <a:p>
            <a:pPr algn="ctr"/>
            <a:r>
              <a:rPr lang="en-US" sz="20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FLOW LINES</a:t>
            </a:r>
            <a:endParaRPr/>
          </a:p>
        </p:txBody>
      </p:sp>
      <p:cxnSp>
        <p:nvCxnSpPr>
          <p:cNvPr id="224" name="Google Shape;224;p27"/>
          <p:cNvCxnSpPr/>
          <p:nvPr/>
        </p:nvCxnSpPr>
        <p:spPr>
          <a:xfrm>
            <a:off x="3263900" y="1530350"/>
            <a:ext cx="349250" cy="2159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25" name="Google Shape;225;p27"/>
          <p:cNvCxnSpPr/>
          <p:nvPr/>
        </p:nvCxnSpPr>
        <p:spPr>
          <a:xfrm flipH="1">
            <a:off x="8839200" y="2044700"/>
            <a:ext cx="266700" cy="34925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26" name="Google Shape;226;p27"/>
          <p:cNvCxnSpPr/>
          <p:nvPr/>
        </p:nvCxnSpPr>
        <p:spPr>
          <a:xfrm rot="10800000" flipH="1">
            <a:off x="4603750" y="4171950"/>
            <a:ext cx="527050" cy="1905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27" name="Google Shape;227;p27"/>
          <p:cNvSpPr/>
          <p:nvPr/>
        </p:nvSpPr>
        <p:spPr>
          <a:xfrm>
            <a:off x="7081839" y="3309938"/>
            <a:ext cx="1190625" cy="3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spAutoFit/>
          </a:bodyPr>
          <a:lstStyle/>
          <a:p>
            <a:pPr algn="ctr"/>
            <a:r>
              <a:rPr lang="en-US" sz="20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days</a:t>
            </a:r>
            <a:endParaRPr/>
          </a:p>
        </p:txBody>
      </p:sp>
      <p:sp>
        <p:nvSpPr>
          <p:cNvPr id="228" name="Google Shape;228;p27"/>
          <p:cNvSpPr/>
          <p:nvPr/>
        </p:nvSpPr>
        <p:spPr>
          <a:xfrm>
            <a:off x="6548439" y="3671888"/>
            <a:ext cx="1190625" cy="3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spAutoFit/>
          </a:bodyPr>
          <a:lstStyle/>
          <a:p>
            <a:pPr algn="ctr"/>
            <a:r>
              <a:rPr lang="en-US" sz="20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years</a:t>
            </a:r>
            <a:endParaRPr/>
          </a:p>
        </p:txBody>
      </p:sp>
      <p:sp>
        <p:nvSpPr>
          <p:cNvPr id="229" name="Google Shape;229;p27"/>
          <p:cNvSpPr/>
          <p:nvPr/>
        </p:nvSpPr>
        <p:spPr>
          <a:xfrm>
            <a:off x="5576889" y="4300538"/>
            <a:ext cx="1724025" cy="3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spAutoFit/>
          </a:bodyPr>
          <a:lstStyle/>
          <a:p>
            <a:pPr algn="ctr"/>
            <a:r>
              <a:rPr lang="en-US" sz="20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decades</a:t>
            </a:r>
            <a:endParaRPr/>
          </a:p>
        </p:txBody>
      </p:sp>
      <p:sp>
        <p:nvSpPr>
          <p:cNvPr id="230" name="Google Shape;230;p27"/>
          <p:cNvSpPr/>
          <p:nvPr/>
        </p:nvSpPr>
        <p:spPr>
          <a:xfrm>
            <a:off x="4357689" y="5062538"/>
            <a:ext cx="1724025" cy="3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spAutoFit/>
          </a:bodyPr>
          <a:lstStyle/>
          <a:p>
            <a:pPr algn="ctr"/>
            <a:r>
              <a:rPr lang="en-US" sz="20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centuries</a:t>
            </a:r>
            <a:endParaRPr/>
          </a:p>
        </p:txBody>
      </p:sp>
      <p:sp>
        <p:nvSpPr>
          <p:cNvPr id="231" name="Google Shape;231;p27"/>
          <p:cNvSpPr/>
          <p:nvPr/>
        </p:nvSpPr>
        <p:spPr>
          <a:xfrm>
            <a:off x="2795589" y="5405438"/>
            <a:ext cx="1724025" cy="3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spAutoFit/>
          </a:bodyPr>
          <a:lstStyle/>
          <a:p>
            <a:pPr algn="ctr"/>
            <a:r>
              <a:rPr lang="en-US" sz="20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millennium</a:t>
            </a:r>
            <a:endParaRPr/>
          </a:p>
        </p:txBody>
      </p:sp>
      <p:grpSp>
        <p:nvGrpSpPr>
          <p:cNvPr id="232" name="Google Shape;232;p27"/>
          <p:cNvGrpSpPr/>
          <p:nvPr/>
        </p:nvGrpSpPr>
        <p:grpSpPr>
          <a:xfrm>
            <a:off x="7556501" y="2844800"/>
            <a:ext cx="1069975" cy="584200"/>
            <a:chOff x="3800" y="1792"/>
            <a:chExt cx="674" cy="308"/>
          </a:xfrm>
        </p:grpSpPr>
        <p:cxnSp>
          <p:nvCxnSpPr>
            <p:cNvPr id="233" name="Google Shape;233;p27"/>
            <p:cNvCxnSpPr/>
            <p:nvPr/>
          </p:nvCxnSpPr>
          <p:spPr>
            <a:xfrm rot="10800000" flipH="1">
              <a:off x="3970" y="1850"/>
              <a:ext cx="14" cy="157"/>
            </a:xfrm>
            <a:prstGeom prst="straightConnector1">
              <a:avLst/>
            </a:prstGeom>
            <a:noFill/>
            <a:ln w="12700" cap="flat" cmpd="sng">
              <a:solidFill>
                <a:srgbClr val="00AE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4" name="Google Shape;234;p27"/>
            <p:cNvCxnSpPr/>
            <p:nvPr/>
          </p:nvCxnSpPr>
          <p:spPr>
            <a:xfrm rot="10800000" flipH="1">
              <a:off x="3915" y="1854"/>
              <a:ext cx="3" cy="134"/>
            </a:xfrm>
            <a:prstGeom prst="straightConnector1">
              <a:avLst/>
            </a:prstGeom>
            <a:noFill/>
            <a:ln w="12700" cap="flat" cmpd="sng">
              <a:solidFill>
                <a:srgbClr val="003E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5" name="Google Shape;235;p27"/>
            <p:cNvCxnSpPr/>
            <p:nvPr/>
          </p:nvCxnSpPr>
          <p:spPr>
            <a:xfrm rot="10800000" flipH="1">
              <a:off x="4052" y="1920"/>
              <a:ext cx="43" cy="99"/>
            </a:xfrm>
            <a:prstGeom prst="straightConnector1">
              <a:avLst/>
            </a:prstGeom>
            <a:noFill/>
            <a:ln w="12700" cap="flat" cmpd="sng">
              <a:solidFill>
                <a:srgbClr val="003E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6" name="Google Shape;236;p27"/>
            <p:cNvCxnSpPr/>
            <p:nvPr/>
          </p:nvCxnSpPr>
          <p:spPr>
            <a:xfrm rot="10800000" flipH="1">
              <a:off x="4003" y="1884"/>
              <a:ext cx="44" cy="126"/>
            </a:xfrm>
            <a:prstGeom prst="straightConnector1">
              <a:avLst/>
            </a:prstGeom>
            <a:noFill/>
            <a:ln w="12700" cap="flat" cmpd="sng">
              <a:solidFill>
                <a:srgbClr val="003E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7" name="Google Shape;237;p27"/>
            <p:cNvCxnSpPr/>
            <p:nvPr/>
          </p:nvCxnSpPr>
          <p:spPr>
            <a:xfrm rot="10800000" flipH="1">
              <a:off x="4188" y="1879"/>
              <a:ext cx="59" cy="171"/>
            </a:xfrm>
            <a:prstGeom prst="straightConnector1">
              <a:avLst/>
            </a:prstGeom>
            <a:noFill/>
            <a:ln w="12700" cap="flat" cmpd="sng">
              <a:solidFill>
                <a:srgbClr val="003E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8" name="Google Shape;238;p27"/>
            <p:cNvCxnSpPr/>
            <p:nvPr/>
          </p:nvCxnSpPr>
          <p:spPr>
            <a:xfrm rot="10800000" flipH="1">
              <a:off x="4139" y="1792"/>
              <a:ext cx="55" cy="246"/>
            </a:xfrm>
            <a:prstGeom prst="straightConnector1">
              <a:avLst/>
            </a:prstGeom>
            <a:noFill/>
            <a:ln w="12700" cap="flat" cmpd="sng">
              <a:solidFill>
                <a:srgbClr val="003E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9" name="Google Shape;239;p27"/>
            <p:cNvCxnSpPr/>
            <p:nvPr/>
          </p:nvCxnSpPr>
          <p:spPr>
            <a:xfrm rot="10800000" flipH="1">
              <a:off x="4250" y="1895"/>
              <a:ext cx="36" cy="160"/>
            </a:xfrm>
            <a:prstGeom prst="straightConnector1">
              <a:avLst/>
            </a:prstGeom>
            <a:noFill/>
            <a:ln w="12700" cap="flat" cmpd="sng">
              <a:solidFill>
                <a:srgbClr val="003E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0" name="Google Shape;240;p27"/>
            <p:cNvCxnSpPr/>
            <p:nvPr/>
          </p:nvCxnSpPr>
          <p:spPr>
            <a:xfrm rot="10800000" flipH="1">
              <a:off x="4112" y="1843"/>
              <a:ext cx="5" cy="174"/>
            </a:xfrm>
            <a:prstGeom prst="straightConnector1">
              <a:avLst/>
            </a:prstGeom>
            <a:noFill/>
            <a:ln w="12700" cap="flat" cmpd="sng">
              <a:solidFill>
                <a:srgbClr val="003E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1" name="Google Shape;241;p27"/>
            <p:cNvCxnSpPr/>
            <p:nvPr/>
          </p:nvCxnSpPr>
          <p:spPr>
            <a:xfrm rot="10800000" flipH="1">
              <a:off x="4299" y="1947"/>
              <a:ext cx="69" cy="122"/>
            </a:xfrm>
            <a:prstGeom prst="straightConnector1">
              <a:avLst/>
            </a:prstGeom>
            <a:noFill/>
            <a:ln w="12700" cap="flat" cmpd="sng">
              <a:solidFill>
                <a:srgbClr val="003E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2" name="Google Shape;242;p27"/>
            <p:cNvCxnSpPr/>
            <p:nvPr/>
          </p:nvCxnSpPr>
          <p:spPr>
            <a:xfrm rot="10800000" flipH="1">
              <a:off x="4352" y="2025"/>
              <a:ext cx="21" cy="52"/>
            </a:xfrm>
            <a:prstGeom prst="straightConnector1">
              <a:avLst/>
            </a:prstGeom>
            <a:noFill/>
            <a:ln w="12700" cap="flat" cmpd="sng">
              <a:solidFill>
                <a:srgbClr val="003E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3" name="Google Shape;243;p27"/>
            <p:cNvCxnSpPr/>
            <p:nvPr/>
          </p:nvCxnSpPr>
          <p:spPr>
            <a:xfrm rot="10800000" flipH="1">
              <a:off x="4405" y="2053"/>
              <a:ext cx="11" cy="37"/>
            </a:xfrm>
            <a:prstGeom prst="straightConnector1">
              <a:avLst/>
            </a:prstGeom>
            <a:noFill/>
            <a:ln w="12700" cap="flat" cmpd="sng">
              <a:solidFill>
                <a:srgbClr val="003E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4" name="Google Shape;244;p27"/>
            <p:cNvCxnSpPr/>
            <p:nvPr/>
          </p:nvCxnSpPr>
          <p:spPr>
            <a:xfrm rot="10800000" flipH="1">
              <a:off x="4473" y="2073"/>
              <a:ext cx="1" cy="27"/>
            </a:xfrm>
            <a:prstGeom prst="straightConnector1">
              <a:avLst/>
            </a:prstGeom>
            <a:noFill/>
            <a:ln w="12700" cap="flat" cmpd="sng">
              <a:solidFill>
                <a:srgbClr val="003E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5" name="Google Shape;245;p27"/>
            <p:cNvCxnSpPr/>
            <p:nvPr/>
          </p:nvCxnSpPr>
          <p:spPr>
            <a:xfrm rot="10800000">
              <a:off x="3882" y="1807"/>
              <a:ext cx="8" cy="172"/>
            </a:xfrm>
            <a:prstGeom prst="straightConnector1">
              <a:avLst/>
            </a:prstGeom>
            <a:noFill/>
            <a:ln w="12700" cap="flat" cmpd="sng">
              <a:solidFill>
                <a:srgbClr val="003E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6" name="Google Shape;246;p27"/>
            <p:cNvCxnSpPr/>
            <p:nvPr/>
          </p:nvCxnSpPr>
          <p:spPr>
            <a:xfrm rot="10800000">
              <a:off x="3830" y="1861"/>
              <a:ext cx="25" cy="111"/>
            </a:xfrm>
            <a:prstGeom prst="straightConnector1">
              <a:avLst/>
            </a:prstGeom>
            <a:noFill/>
            <a:ln w="12700" cap="flat" cmpd="sng">
              <a:solidFill>
                <a:srgbClr val="003E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7" name="Google Shape;247;p27"/>
            <p:cNvCxnSpPr/>
            <p:nvPr/>
          </p:nvCxnSpPr>
          <p:spPr>
            <a:xfrm rot="10800000" flipH="1">
              <a:off x="4025" y="1837"/>
              <a:ext cx="46" cy="179"/>
            </a:xfrm>
            <a:prstGeom prst="straightConnector1">
              <a:avLst/>
            </a:prstGeom>
            <a:noFill/>
            <a:ln w="12700" cap="flat" cmpd="sng">
              <a:solidFill>
                <a:srgbClr val="003E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8" name="Google Shape;248;p27"/>
            <p:cNvCxnSpPr/>
            <p:nvPr/>
          </p:nvCxnSpPr>
          <p:spPr>
            <a:xfrm rot="10800000" flipH="1">
              <a:off x="3984" y="1895"/>
              <a:ext cx="27" cy="107"/>
            </a:xfrm>
            <a:prstGeom prst="straightConnector1">
              <a:avLst/>
            </a:prstGeom>
            <a:noFill/>
            <a:ln w="12700" cap="flat" cmpd="sng">
              <a:solidFill>
                <a:srgbClr val="003E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9" name="Google Shape;249;p27"/>
            <p:cNvCxnSpPr/>
            <p:nvPr/>
          </p:nvCxnSpPr>
          <p:spPr>
            <a:xfrm rot="10800000" flipH="1">
              <a:off x="3944" y="1937"/>
              <a:ext cx="3" cy="52"/>
            </a:xfrm>
            <a:prstGeom prst="straightConnector1">
              <a:avLst/>
            </a:prstGeom>
            <a:noFill/>
            <a:ln w="12700" cap="flat" cmpd="sng">
              <a:solidFill>
                <a:srgbClr val="003E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0" name="Google Shape;250;p27"/>
            <p:cNvCxnSpPr/>
            <p:nvPr/>
          </p:nvCxnSpPr>
          <p:spPr>
            <a:xfrm rot="10800000" flipH="1">
              <a:off x="4153" y="1980"/>
              <a:ext cx="25" cy="65"/>
            </a:xfrm>
            <a:prstGeom prst="straightConnector1">
              <a:avLst/>
            </a:prstGeom>
            <a:noFill/>
            <a:ln w="12700" cap="flat" cmpd="sng">
              <a:solidFill>
                <a:srgbClr val="003E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1" name="Google Shape;251;p27"/>
            <p:cNvCxnSpPr/>
            <p:nvPr/>
          </p:nvCxnSpPr>
          <p:spPr>
            <a:xfrm rot="10800000" flipH="1">
              <a:off x="4224" y="2007"/>
              <a:ext cx="2" cy="50"/>
            </a:xfrm>
            <a:prstGeom prst="straightConnector1">
              <a:avLst/>
            </a:prstGeom>
            <a:noFill/>
            <a:ln w="12700" cap="flat" cmpd="sng">
              <a:solidFill>
                <a:srgbClr val="003E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2" name="Google Shape;252;p27"/>
            <p:cNvCxnSpPr/>
            <p:nvPr/>
          </p:nvCxnSpPr>
          <p:spPr>
            <a:xfrm rot="10800000" flipH="1">
              <a:off x="4081" y="1995"/>
              <a:ext cx="6" cy="27"/>
            </a:xfrm>
            <a:prstGeom prst="straightConnector1">
              <a:avLst/>
            </a:prstGeom>
            <a:noFill/>
            <a:ln w="12700" cap="flat" cmpd="sng">
              <a:solidFill>
                <a:srgbClr val="003E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3" name="Google Shape;253;p27"/>
            <p:cNvCxnSpPr/>
            <p:nvPr/>
          </p:nvCxnSpPr>
          <p:spPr>
            <a:xfrm rot="10800000" flipH="1">
              <a:off x="4066" y="1916"/>
              <a:ext cx="4" cy="103"/>
            </a:xfrm>
            <a:prstGeom prst="straightConnector1">
              <a:avLst/>
            </a:prstGeom>
            <a:noFill/>
            <a:ln w="12700" cap="flat" cmpd="sng">
              <a:solidFill>
                <a:srgbClr val="00AE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4" name="Google Shape;254;p27"/>
            <p:cNvCxnSpPr/>
            <p:nvPr/>
          </p:nvCxnSpPr>
          <p:spPr>
            <a:xfrm rot="10800000" flipH="1">
              <a:off x="4128" y="1861"/>
              <a:ext cx="38" cy="166"/>
            </a:xfrm>
            <a:prstGeom prst="straightConnector1">
              <a:avLst/>
            </a:prstGeom>
            <a:noFill/>
            <a:ln w="12700" cap="flat" cmpd="sng">
              <a:solidFill>
                <a:srgbClr val="00AE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5" name="Google Shape;255;p27"/>
            <p:cNvCxnSpPr/>
            <p:nvPr/>
          </p:nvCxnSpPr>
          <p:spPr>
            <a:xfrm rot="10800000">
              <a:off x="4179" y="1945"/>
              <a:ext cx="5" cy="97"/>
            </a:xfrm>
            <a:prstGeom prst="straightConnector1">
              <a:avLst/>
            </a:prstGeom>
            <a:noFill/>
            <a:ln w="12700" cap="flat" cmpd="sng">
              <a:solidFill>
                <a:srgbClr val="00AE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6" name="Google Shape;256;p27"/>
            <p:cNvCxnSpPr/>
            <p:nvPr/>
          </p:nvCxnSpPr>
          <p:spPr>
            <a:xfrm rot="10800000" flipH="1">
              <a:off x="4221" y="1965"/>
              <a:ext cx="13" cy="81"/>
            </a:xfrm>
            <a:prstGeom prst="straightConnector1">
              <a:avLst/>
            </a:prstGeom>
            <a:noFill/>
            <a:ln w="12700" cap="flat" cmpd="sng">
              <a:solidFill>
                <a:srgbClr val="00AE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7" name="Google Shape;257;p27"/>
            <p:cNvCxnSpPr/>
            <p:nvPr/>
          </p:nvCxnSpPr>
          <p:spPr>
            <a:xfrm rot="10800000" flipH="1">
              <a:off x="4255" y="1981"/>
              <a:ext cx="31" cy="81"/>
            </a:xfrm>
            <a:prstGeom prst="straightConnector1">
              <a:avLst/>
            </a:prstGeom>
            <a:noFill/>
            <a:ln w="12700" cap="flat" cmpd="sng">
              <a:solidFill>
                <a:srgbClr val="00AE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8" name="Google Shape;258;p27"/>
            <p:cNvCxnSpPr/>
            <p:nvPr/>
          </p:nvCxnSpPr>
          <p:spPr>
            <a:xfrm rot="10800000" flipH="1">
              <a:off x="4288" y="2007"/>
              <a:ext cx="8" cy="61"/>
            </a:xfrm>
            <a:prstGeom prst="straightConnector1">
              <a:avLst/>
            </a:prstGeom>
            <a:noFill/>
            <a:ln w="12700" cap="flat" cmpd="sng">
              <a:solidFill>
                <a:srgbClr val="00AE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9" name="Google Shape;259;p27"/>
            <p:cNvCxnSpPr/>
            <p:nvPr/>
          </p:nvCxnSpPr>
          <p:spPr>
            <a:xfrm rot="10800000" flipH="1">
              <a:off x="4335" y="1985"/>
              <a:ext cx="42" cy="91"/>
            </a:xfrm>
            <a:prstGeom prst="straightConnector1">
              <a:avLst/>
            </a:prstGeom>
            <a:noFill/>
            <a:ln w="12700" cap="flat" cmpd="sng">
              <a:solidFill>
                <a:srgbClr val="00AE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0" name="Google Shape;260;p27"/>
            <p:cNvCxnSpPr/>
            <p:nvPr/>
          </p:nvCxnSpPr>
          <p:spPr>
            <a:xfrm rot="10800000" flipH="1">
              <a:off x="4395" y="1959"/>
              <a:ext cx="5" cy="120"/>
            </a:xfrm>
            <a:prstGeom prst="straightConnector1">
              <a:avLst/>
            </a:prstGeom>
            <a:noFill/>
            <a:ln w="12700" cap="flat" cmpd="sng">
              <a:solidFill>
                <a:srgbClr val="00AE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1" name="Google Shape;261;p27"/>
            <p:cNvCxnSpPr/>
            <p:nvPr/>
          </p:nvCxnSpPr>
          <p:spPr>
            <a:xfrm rot="10800000" flipH="1">
              <a:off x="4302" y="1950"/>
              <a:ext cx="20" cy="118"/>
            </a:xfrm>
            <a:prstGeom prst="straightConnector1">
              <a:avLst/>
            </a:prstGeom>
            <a:noFill/>
            <a:ln w="12700" cap="flat" cmpd="sng">
              <a:solidFill>
                <a:srgbClr val="00AE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2" name="Google Shape;262;p27"/>
            <p:cNvCxnSpPr/>
            <p:nvPr/>
          </p:nvCxnSpPr>
          <p:spPr>
            <a:xfrm rot="10800000" flipH="1">
              <a:off x="4447" y="2069"/>
              <a:ext cx="2" cy="23"/>
            </a:xfrm>
            <a:prstGeom prst="straightConnector1">
              <a:avLst/>
            </a:prstGeom>
            <a:noFill/>
            <a:ln w="12700" cap="flat" cmpd="sng">
              <a:solidFill>
                <a:srgbClr val="00AE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3" name="Google Shape;263;p27"/>
            <p:cNvCxnSpPr/>
            <p:nvPr/>
          </p:nvCxnSpPr>
          <p:spPr>
            <a:xfrm rot="10800000" flipH="1">
              <a:off x="4368" y="1895"/>
              <a:ext cx="46" cy="182"/>
            </a:xfrm>
            <a:prstGeom prst="straightConnector1">
              <a:avLst/>
            </a:prstGeom>
            <a:noFill/>
            <a:ln w="12700" cap="flat" cmpd="sng">
              <a:solidFill>
                <a:srgbClr val="00AE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4" name="Google Shape;264;p27"/>
            <p:cNvCxnSpPr/>
            <p:nvPr/>
          </p:nvCxnSpPr>
          <p:spPr>
            <a:xfrm rot="10800000" flipH="1">
              <a:off x="4096" y="1920"/>
              <a:ext cx="6" cy="101"/>
            </a:xfrm>
            <a:prstGeom prst="straightConnector1">
              <a:avLst/>
            </a:prstGeom>
            <a:noFill/>
            <a:ln w="12700" cap="flat" cmpd="sng">
              <a:solidFill>
                <a:srgbClr val="00AE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5" name="Google Shape;265;p27"/>
            <p:cNvCxnSpPr/>
            <p:nvPr/>
          </p:nvCxnSpPr>
          <p:spPr>
            <a:xfrm rot="10800000" flipH="1">
              <a:off x="4040" y="1908"/>
              <a:ext cx="6" cy="106"/>
            </a:xfrm>
            <a:prstGeom prst="straightConnector1">
              <a:avLst/>
            </a:prstGeom>
            <a:noFill/>
            <a:ln w="12700" cap="flat" cmpd="sng">
              <a:solidFill>
                <a:srgbClr val="00AE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6" name="Google Shape;266;p27"/>
            <p:cNvCxnSpPr/>
            <p:nvPr/>
          </p:nvCxnSpPr>
          <p:spPr>
            <a:xfrm rot="10800000" flipH="1">
              <a:off x="4006" y="1912"/>
              <a:ext cx="3" cy="102"/>
            </a:xfrm>
            <a:prstGeom prst="straightConnector1">
              <a:avLst/>
            </a:prstGeom>
            <a:noFill/>
            <a:ln w="12700" cap="flat" cmpd="sng">
              <a:solidFill>
                <a:srgbClr val="00AE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7" name="Google Shape;267;p27"/>
            <p:cNvCxnSpPr/>
            <p:nvPr/>
          </p:nvCxnSpPr>
          <p:spPr>
            <a:xfrm rot="10800000" flipH="1">
              <a:off x="3936" y="1887"/>
              <a:ext cx="3" cy="103"/>
            </a:xfrm>
            <a:prstGeom prst="straightConnector1">
              <a:avLst/>
            </a:prstGeom>
            <a:noFill/>
            <a:ln w="12700" cap="flat" cmpd="sng">
              <a:solidFill>
                <a:srgbClr val="00AE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8" name="Google Shape;268;p27"/>
            <p:cNvCxnSpPr/>
            <p:nvPr/>
          </p:nvCxnSpPr>
          <p:spPr>
            <a:xfrm rot="10800000">
              <a:off x="3874" y="1862"/>
              <a:ext cx="18" cy="116"/>
            </a:xfrm>
            <a:prstGeom prst="straightConnector1">
              <a:avLst/>
            </a:prstGeom>
            <a:noFill/>
            <a:ln w="12700" cap="flat" cmpd="sng">
              <a:solidFill>
                <a:srgbClr val="00AE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9" name="Google Shape;269;p27"/>
            <p:cNvCxnSpPr/>
            <p:nvPr/>
          </p:nvCxnSpPr>
          <p:spPr>
            <a:xfrm rot="10800000">
              <a:off x="3825" y="1901"/>
              <a:ext cx="40" cy="71"/>
            </a:xfrm>
            <a:prstGeom prst="straightConnector1">
              <a:avLst/>
            </a:prstGeom>
            <a:noFill/>
            <a:ln w="12700" cap="flat" cmpd="sng">
              <a:solidFill>
                <a:srgbClr val="00AE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0" name="Google Shape;270;p27"/>
            <p:cNvCxnSpPr/>
            <p:nvPr/>
          </p:nvCxnSpPr>
          <p:spPr>
            <a:xfrm rot="10800000">
              <a:off x="3800" y="1929"/>
              <a:ext cx="25" cy="30"/>
            </a:xfrm>
            <a:prstGeom prst="straightConnector1">
              <a:avLst/>
            </a:prstGeom>
            <a:noFill/>
            <a:ln w="12700" cap="flat" cmpd="sng">
              <a:solidFill>
                <a:srgbClr val="00AE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1" name="Google Shape;271;p27"/>
            <p:cNvCxnSpPr/>
            <p:nvPr/>
          </p:nvCxnSpPr>
          <p:spPr>
            <a:xfrm rot="10800000">
              <a:off x="3819" y="1933"/>
              <a:ext cx="22" cy="37"/>
            </a:xfrm>
            <a:prstGeom prst="straightConnector1">
              <a:avLst/>
            </a:prstGeom>
            <a:noFill/>
            <a:ln w="12700" cap="flat" cmpd="sng">
              <a:solidFill>
                <a:srgbClr val="00AE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2" name="Google Shape;272;p27"/>
            <p:cNvCxnSpPr/>
            <p:nvPr/>
          </p:nvCxnSpPr>
          <p:spPr>
            <a:xfrm>
              <a:off x="4008" y="2014"/>
              <a:ext cx="170" cy="27"/>
            </a:xfrm>
            <a:prstGeom prst="straightConnector1">
              <a:avLst/>
            </a:prstGeom>
            <a:noFill/>
            <a:ln w="12700" cap="flat" cmpd="sng">
              <a:solidFill>
                <a:srgbClr val="00AE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3" name="Google Shape;273;p27"/>
            <p:cNvCxnSpPr/>
            <p:nvPr/>
          </p:nvCxnSpPr>
          <p:spPr>
            <a:xfrm rot="10800000" flipH="1">
              <a:off x="4079" y="2007"/>
              <a:ext cx="46" cy="12"/>
            </a:xfrm>
            <a:prstGeom prst="straightConnector1">
              <a:avLst/>
            </a:prstGeom>
            <a:noFill/>
            <a:ln w="12700" cap="flat" cmpd="sng">
              <a:solidFill>
                <a:srgbClr val="00AE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4" name="Google Shape;274;p27"/>
            <p:cNvCxnSpPr/>
            <p:nvPr/>
          </p:nvCxnSpPr>
          <p:spPr>
            <a:xfrm rot="10800000" flipH="1">
              <a:off x="4106" y="2016"/>
              <a:ext cx="55" cy="12"/>
            </a:xfrm>
            <a:prstGeom prst="straightConnector1">
              <a:avLst/>
            </a:prstGeom>
            <a:noFill/>
            <a:ln w="12700" cap="flat" cmpd="sng">
              <a:solidFill>
                <a:srgbClr val="00AE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5" name="Google Shape;275;p27"/>
            <p:cNvCxnSpPr/>
            <p:nvPr/>
          </p:nvCxnSpPr>
          <p:spPr>
            <a:xfrm rot="10800000" flipH="1">
              <a:off x="4022" y="1988"/>
              <a:ext cx="51" cy="22"/>
            </a:xfrm>
            <a:prstGeom prst="straightConnector1">
              <a:avLst/>
            </a:prstGeom>
            <a:noFill/>
            <a:ln w="12700" cap="flat" cmpd="sng">
              <a:solidFill>
                <a:srgbClr val="00AE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6" name="Google Shape;276;p27"/>
            <p:cNvCxnSpPr/>
            <p:nvPr/>
          </p:nvCxnSpPr>
          <p:spPr>
            <a:xfrm rot="10800000" flipH="1">
              <a:off x="3978" y="1973"/>
              <a:ext cx="28" cy="35"/>
            </a:xfrm>
            <a:prstGeom prst="straightConnector1">
              <a:avLst/>
            </a:prstGeom>
            <a:noFill/>
            <a:ln w="12700" cap="flat" cmpd="sng">
              <a:solidFill>
                <a:srgbClr val="00AE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7" name="Google Shape;277;p27"/>
            <p:cNvCxnSpPr/>
            <p:nvPr/>
          </p:nvCxnSpPr>
          <p:spPr>
            <a:xfrm rot="10800000">
              <a:off x="3947" y="1961"/>
              <a:ext cx="5" cy="27"/>
            </a:xfrm>
            <a:prstGeom prst="straightConnector1">
              <a:avLst/>
            </a:prstGeom>
            <a:noFill/>
            <a:ln w="12700" cap="flat" cmpd="sng">
              <a:solidFill>
                <a:srgbClr val="00AE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8" name="Google Shape;278;p27"/>
            <p:cNvCxnSpPr/>
            <p:nvPr/>
          </p:nvCxnSpPr>
          <p:spPr>
            <a:xfrm rot="10800000" flipH="1">
              <a:off x="4161" y="2024"/>
              <a:ext cx="33" cy="12"/>
            </a:xfrm>
            <a:prstGeom prst="straightConnector1">
              <a:avLst/>
            </a:prstGeom>
            <a:noFill/>
            <a:ln w="12700" cap="flat" cmpd="sng">
              <a:solidFill>
                <a:srgbClr val="00AE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9" name="Google Shape;279;p27"/>
            <p:cNvCxnSpPr/>
            <p:nvPr/>
          </p:nvCxnSpPr>
          <p:spPr>
            <a:xfrm rot="10800000" flipH="1">
              <a:off x="4390" y="2027"/>
              <a:ext cx="49" cy="60"/>
            </a:xfrm>
            <a:prstGeom prst="straightConnector1">
              <a:avLst/>
            </a:prstGeom>
            <a:noFill/>
            <a:ln w="12700" cap="flat" cmpd="sng">
              <a:solidFill>
                <a:srgbClr val="00AE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0" name="Google Shape;280;p27"/>
            <p:cNvCxnSpPr/>
            <p:nvPr/>
          </p:nvCxnSpPr>
          <p:spPr>
            <a:xfrm rot="10800000" flipH="1">
              <a:off x="4433" y="2042"/>
              <a:ext cx="38" cy="47"/>
            </a:xfrm>
            <a:prstGeom prst="straightConnector1">
              <a:avLst/>
            </a:prstGeom>
            <a:noFill/>
            <a:ln w="12700" cap="flat" cmpd="sng">
              <a:solidFill>
                <a:srgbClr val="00AE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1" name="Google Shape;281;p27"/>
            <p:cNvCxnSpPr/>
            <p:nvPr/>
          </p:nvCxnSpPr>
          <p:spPr>
            <a:xfrm rot="10800000" flipH="1">
              <a:off x="4261" y="1959"/>
              <a:ext cx="28" cy="103"/>
            </a:xfrm>
            <a:prstGeom prst="straightConnector1">
              <a:avLst/>
            </a:prstGeom>
            <a:noFill/>
            <a:ln w="12700" cap="flat" cmpd="sng">
              <a:solidFill>
                <a:srgbClr val="00AE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2" name="Google Shape;282;p27"/>
            <p:cNvCxnSpPr/>
            <p:nvPr/>
          </p:nvCxnSpPr>
          <p:spPr>
            <a:xfrm rot="10800000" flipH="1">
              <a:off x="4248" y="1993"/>
              <a:ext cx="24" cy="69"/>
            </a:xfrm>
            <a:prstGeom prst="straightConnector1">
              <a:avLst/>
            </a:prstGeom>
            <a:noFill/>
            <a:ln w="12700" cap="flat" cmpd="sng">
              <a:solidFill>
                <a:srgbClr val="00AE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3" name="Google Shape;283;p27"/>
            <p:cNvCxnSpPr/>
            <p:nvPr/>
          </p:nvCxnSpPr>
          <p:spPr>
            <a:xfrm rot="10800000">
              <a:off x="4231" y="2014"/>
              <a:ext cx="0" cy="41"/>
            </a:xfrm>
            <a:prstGeom prst="straightConnector1">
              <a:avLst/>
            </a:prstGeom>
            <a:noFill/>
            <a:ln w="12700" cap="flat" cmpd="sng">
              <a:solidFill>
                <a:srgbClr val="00AE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4" name="Google Shape;284;p27"/>
            <p:cNvCxnSpPr/>
            <p:nvPr/>
          </p:nvCxnSpPr>
          <p:spPr>
            <a:xfrm rot="10800000" flipH="1">
              <a:off x="4200" y="2012"/>
              <a:ext cx="8" cy="35"/>
            </a:xfrm>
            <a:prstGeom prst="straightConnector1">
              <a:avLst/>
            </a:prstGeom>
            <a:noFill/>
            <a:ln w="12700" cap="flat" cmpd="sng">
              <a:solidFill>
                <a:srgbClr val="00AE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85" name="Google Shape;285;p27"/>
          <p:cNvSpPr/>
          <p:nvPr/>
        </p:nvSpPr>
        <p:spPr>
          <a:xfrm>
            <a:off x="6630989" y="2414588"/>
            <a:ext cx="2162175" cy="3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spAutoFit/>
          </a:bodyPr>
          <a:lstStyle/>
          <a:p>
            <a:pPr algn="ctr"/>
            <a:r>
              <a:rPr lang="en-US" sz="2000" b="1">
                <a:solidFill>
                  <a:srgbClr val="063DE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Wetland</a:t>
            </a:r>
            <a:endParaRPr/>
          </a:p>
        </p:txBody>
      </p:sp>
      <p:grpSp>
        <p:nvGrpSpPr>
          <p:cNvPr id="286" name="Google Shape;286;p27"/>
          <p:cNvGrpSpPr/>
          <p:nvPr/>
        </p:nvGrpSpPr>
        <p:grpSpPr>
          <a:xfrm>
            <a:off x="9163051" y="3092450"/>
            <a:ext cx="593725" cy="228600"/>
            <a:chOff x="4812" y="1948"/>
            <a:chExt cx="374" cy="144"/>
          </a:xfrm>
        </p:grpSpPr>
        <p:cxnSp>
          <p:nvCxnSpPr>
            <p:cNvPr id="287" name="Google Shape;287;p27"/>
            <p:cNvCxnSpPr/>
            <p:nvPr/>
          </p:nvCxnSpPr>
          <p:spPr>
            <a:xfrm rot="10800000">
              <a:off x="5085" y="1976"/>
              <a:ext cx="13" cy="72"/>
            </a:xfrm>
            <a:prstGeom prst="straightConnector1">
              <a:avLst/>
            </a:prstGeom>
            <a:noFill/>
            <a:ln w="12700" cap="flat" cmpd="sng">
              <a:solidFill>
                <a:srgbClr val="00AE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8" name="Google Shape;288;p27"/>
            <p:cNvCxnSpPr/>
            <p:nvPr/>
          </p:nvCxnSpPr>
          <p:spPr>
            <a:xfrm rot="10800000">
              <a:off x="5122" y="1977"/>
              <a:ext cx="7" cy="63"/>
            </a:xfrm>
            <a:prstGeom prst="straightConnector1">
              <a:avLst/>
            </a:prstGeom>
            <a:noFill/>
            <a:ln w="12700" cap="flat" cmpd="sng">
              <a:solidFill>
                <a:srgbClr val="003E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9" name="Google Shape;289;p27"/>
            <p:cNvCxnSpPr/>
            <p:nvPr/>
          </p:nvCxnSpPr>
          <p:spPr>
            <a:xfrm rot="10800000">
              <a:off x="5023" y="2008"/>
              <a:ext cx="29" cy="46"/>
            </a:xfrm>
            <a:prstGeom prst="straightConnector1">
              <a:avLst/>
            </a:prstGeom>
            <a:noFill/>
            <a:ln w="12700" cap="flat" cmpd="sng">
              <a:solidFill>
                <a:srgbClr val="003E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0" name="Google Shape;290;p27"/>
            <p:cNvCxnSpPr/>
            <p:nvPr/>
          </p:nvCxnSpPr>
          <p:spPr>
            <a:xfrm rot="10800000">
              <a:off x="5050" y="1991"/>
              <a:ext cx="29" cy="59"/>
            </a:xfrm>
            <a:prstGeom prst="straightConnector1">
              <a:avLst/>
            </a:prstGeom>
            <a:noFill/>
            <a:ln w="12700" cap="flat" cmpd="sng">
              <a:solidFill>
                <a:srgbClr val="003E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1" name="Google Shape;291;p27"/>
            <p:cNvCxnSpPr/>
            <p:nvPr/>
          </p:nvCxnSpPr>
          <p:spPr>
            <a:xfrm rot="10800000">
              <a:off x="4939" y="1989"/>
              <a:ext cx="37" cy="79"/>
            </a:xfrm>
            <a:prstGeom prst="straightConnector1">
              <a:avLst/>
            </a:prstGeom>
            <a:noFill/>
            <a:ln w="12700" cap="flat" cmpd="sng">
              <a:solidFill>
                <a:srgbClr val="003E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2" name="Google Shape;292;p27"/>
            <p:cNvCxnSpPr/>
            <p:nvPr/>
          </p:nvCxnSpPr>
          <p:spPr>
            <a:xfrm rot="10800000">
              <a:off x="4968" y="1948"/>
              <a:ext cx="35" cy="115"/>
            </a:xfrm>
            <a:prstGeom prst="straightConnector1">
              <a:avLst/>
            </a:prstGeom>
            <a:noFill/>
            <a:ln w="12700" cap="flat" cmpd="sng">
              <a:solidFill>
                <a:srgbClr val="003E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3" name="Google Shape;293;p27"/>
            <p:cNvCxnSpPr/>
            <p:nvPr/>
          </p:nvCxnSpPr>
          <p:spPr>
            <a:xfrm rot="10800000">
              <a:off x="4917" y="1996"/>
              <a:ext cx="24" cy="74"/>
            </a:xfrm>
            <a:prstGeom prst="straightConnector1">
              <a:avLst/>
            </a:prstGeom>
            <a:noFill/>
            <a:ln w="12700" cap="flat" cmpd="sng">
              <a:solidFill>
                <a:srgbClr val="003E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4" name="Google Shape;294;p27"/>
            <p:cNvCxnSpPr/>
            <p:nvPr/>
          </p:nvCxnSpPr>
          <p:spPr>
            <a:xfrm rot="10800000">
              <a:off x="5011" y="1972"/>
              <a:ext cx="7" cy="81"/>
            </a:xfrm>
            <a:prstGeom prst="straightConnector1">
              <a:avLst/>
            </a:prstGeom>
            <a:noFill/>
            <a:ln w="12700" cap="flat" cmpd="sng">
              <a:solidFill>
                <a:srgbClr val="003E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5" name="Google Shape;295;p27"/>
            <p:cNvCxnSpPr/>
            <p:nvPr/>
          </p:nvCxnSpPr>
          <p:spPr>
            <a:xfrm rot="10800000">
              <a:off x="4871" y="2020"/>
              <a:ext cx="43" cy="58"/>
            </a:xfrm>
            <a:prstGeom prst="straightConnector1">
              <a:avLst/>
            </a:prstGeom>
            <a:noFill/>
            <a:ln w="12700" cap="flat" cmpd="sng">
              <a:solidFill>
                <a:srgbClr val="003E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6" name="Google Shape;296;p27"/>
            <p:cNvCxnSpPr/>
            <p:nvPr/>
          </p:nvCxnSpPr>
          <p:spPr>
            <a:xfrm rot="10800000">
              <a:off x="4868" y="2057"/>
              <a:ext cx="15" cy="25"/>
            </a:xfrm>
            <a:prstGeom prst="straightConnector1">
              <a:avLst/>
            </a:prstGeom>
            <a:noFill/>
            <a:ln w="12700" cap="flat" cmpd="sng">
              <a:solidFill>
                <a:srgbClr val="003E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7" name="Google Shape;297;p27"/>
            <p:cNvCxnSpPr/>
            <p:nvPr/>
          </p:nvCxnSpPr>
          <p:spPr>
            <a:xfrm rot="10800000">
              <a:off x="4845" y="2070"/>
              <a:ext cx="10" cy="17"/>
            </a:xfrm>
            <a:prstGeom prst="straightConnector1">
              <a:avLst/>
            </a:prstGeom>
            <a:noFill/>
            <a:ln w="12700" cap="flat" cmpd="sng">
              <a:solidFill>
                <a:srgbClr val="003E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8" name="Google Shape;298;p27"/>
            <p:cNvCxnSpPr/>
            <p:nvPr/>
          </p:nvCxnSpPr>
          <p:spPr>
            <a:xfrm rot="10800000">
              <a:off x="4812" y="2080"/>
              <a:ext cx="5" cy="12"/>
            </a:xfrm>
            <a:prstGeom prst="straightConnector1">
              <a:avLst/>
            </a:prstGeom>
            <a:noFill/>
            <a:ln w="12700" cap="flat" cmpd="sng">
              <a:solidFill>
                <a:srgbClr val="003E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9" name="Google Shape;299;p27"/>
            <p:cNvCxnSpPr/>
            <p:nvPr/>
          </p:nvCxnSpPr>
          <p:spPr>
            <a:xfrm rot="10800000" flipH="1">
              <a:off x="5140" y="1955"/>
              <a:ext cx="4" cy="80"/>
            </a:xfrm>
            <a:prstGeom prst="straightConnector1">
              <a:avLst/>
            </a:prstGeom>
            <a:noFill/>
            <a:ln w="12700" cap="flat" cmpd="sng">
              <a:solidFill>
                <a:srgbClr val="003E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0" name="Google Shape;300;p27"/>
            <p:cNvCxnSpPr/>
            <p:nvPr/>
          </p:nvCxnSpPr>
          <p:spPr>
            <a:xfrm rot="10800000" flipH="1">
              <a:off x="5163" y="1981"/>
              <a:ext cx="6" cy="51"/>
            </a:xfrm>
            <a:prstGeom prst="straightConnector1">
              <a:avLst/>
            </a:prstGeom>
            <a:noFill/>
            <a:ln w="12700" cap="flat" cmpd="sng">
              <a:solidFill>
                <a:srgbClr val="003E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1" name="Google Shape;301;p27"/>
            <p:cNvCxnSpPr/>
            <p:nvPr/>
          </p:nvCxnSpPr>
          <p:spPr>
            <a:xfrm rot="10800000">
              <a:off x="5037" y="1970"/>
              <a:ext cx="29" cy="83"/>
            </a:xfrm>
            <a:prstGeom prst="straightConnector1">
              <a:avLst/>
            </a:prstGeom>
            <a:noFill/>
            <a:ln w="12700" cap="flat" cmpd="sng">
              <a:solidFill>
                <a:srgbClr val="003E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2" name="Google Shape;302;p27"/>
            <p:cNvCxnSpPr/>
            <p:nvPr/>
          </p:nvCxnSpPr>
          <p:spPr>
            <a:xfrm rot="10800000">
              <a:off x="5071" y="1996"/>
              <a:ext cx="18" cy="51"/>
            </a:xfrm>
            <a:prstGeom prst="straightConnector1">
              <a:avLst/>
            </a:prstGeom>
            <a:noFill/>
            <a:ln w="12700" cap="flat" cmpd="sng">
              <a:solidFill>
                <a:srgbClr val="003E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3" name="Google Shape;303;p27"/>
            <p:cNvCxnSpPr/>
            <p:nvPr/>
          </p:nvCxnSpPr>
          <p:spPr>
            <a:xfrm rot="10800000">
              <a:off x="5108" y="2015"/>
              <a:ext cx="2" cy="26"/>
            </a:xfrm>
            <a:prstGeom prst="straightConnector1">
              <a:avLst/>
            </a:prstGeom>
            <a:noFill/>
            <a:ln w="12700" cap="flat" cmpd="sng">
              <a:solidFill>
                <a:srgbClr val="003E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4" name="Google Shape;304;p27"/>
            <p:cNvCxnSpPr/>
            <p:nvPr/>
          </p:nvCxnSpPr>
          <p:spPr>
            <a:xfrm rot="10800000">
              <a:off x="4978" y="2035"/>
              <a:ext cx="17" cy="30"/>
            </a:xfrm>
            <a:prstGeom prst="straightConnector1">
              <a:avLst/>
            </a:prstGeom>
            <a:noFill/>
            <a:ln w="12700" cap="flat" cmpd="sng">
              <a:solidFill>
                <a:srgbClr val="003E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5" name="Google Shape;305;p27"/>
            <p:cNvCxnSpPr/>
            <p:nvPr/>
          </p:nvCxnSpPr>
          <p:spPr>
            <a:xfrm rot="10800000">
              <a:off x="4950" y="2048"/>
              <a:ext cx="5" cy="23"/>
            </a:xfrm>
            <a:prstGeom prst="straightConnector1">
              <a:avLst/>
            </a:prstGeom>
            <a:noFill/>
            <a:ln w="12700" cap="flat" cmpd="sng">
              <a:solidFill>
                <a:srgbClr val="003E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6" name="Google Shape;306;p27"/>
            <p:cNvCxnSpPr/>
            <p:nvPr/>
          </p:nvCxnSpPr>
          <p:spPr>
            <a:xfrm rot="10800000">
              <a:off x="5027" y="2043"/>
              <a:ext cx="8" cy="13"/>
            </a:xfrm>
            <a:prstGeom prst="straightConnector1">
              <a:avLst/>
            </a:prstGeom>
            <a:noFill/>
            <a:ln w="12700" cap="flat" cmpd="sng">
              <a:solidFill>
                <a:srgbClr val="003E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7" name="Google Shape;307;p27"/>
            <p:cNvCxnSpPr/>
            <p:nvPr/>
          </p:nvCxnSpPr>
          <p:spPr>
            <a:xfrm rot="10800000">
              <a:off x="5039" y="2006"/>
              <a:ext cx="3" cy="48"/>
            </a:xfrm>
            <a:prstGeom prst="straightConnector1">
              <a:avLst/>
            </a:prstGeom>
            <a:noFill/>
            <a:ln w="12700" cap="flat" cmpd="sng">
              <a:solidFill>
                <a:srgbClr val="00AE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8" name="Google Shape;308;p27"/>
            <p:cNvCxnSpPr/>
            <p:nvPr/>
          </p:nvCxnSpPr>
          <p:spPr>
            <a:xfrm rot="10800000">
              <a:off x="4984" y="1981"/>
              <a:ext cx="25" cy="77"/>
            </a:xfrm>
            <a:prstGeom prst="straightConnector1">
              <a:avLst/>
            </a:prstGeom>
            <a:noFill/>
            <a:ln w="12700" cap="flat" cmpd="sng">
              <a:solidFill>
                <a:srgbClr val="00AE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9" name="Google Shape;309;p27"/>
            <p:cNvCxnSpPr/>
            <p:nvPr/>
          </p:nvCxnSpPr>
          <p:spPr>
            <a:xfrm rot="10800000" flipH="1">
              <a:off x="4976" y="2020"/>
              <a:ext cx="3" cy="44"/>
            </a:xfrm>
            <a:prstGeom prst="straightConnector1">
              <a:avLst/>
            </a:prstGeom>
            <a:noFill/>
            <a:ln w="12700" cap="flat" cmpd="sng">
              <a:solidFill>
                <a:srgbClr val="00AE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0" name="Google Shape;310;p27"/>
            <p:cNvCxnSpPr/>
            <p:nvPr/>
          </p:nvCxnSpPr>
          <p:spPr>
            <a:xfrm rot="10800000">
              <a:off x="4946" y="2028"/>
              <a:ext cx="12" cy="39"/>
            </a:xfrm>
            <a:prstGeom prst="straightConnector1">
              <a:avLst/>
            </a:prstGeom>
            <a:noFill/>
            <a:ln w="12700" cap="flat" cmpd="sng">
              <a:solidFill>
                <a:srgbClr val="00AE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1" name="Google Shape;311;p27"/>
            <p:cNvCxnSpPr/>
            <p:nvPr/>
          </p:nvCxnSpPr>
          <p:spPr>
            <a:xfrm rot="10800000">
              <a:off x="4917" y="2036"/>
              <a:ext cx="22" cy="38"/>
            </a:xfrm>
            <a:prstGeom prst="straightConnector1">
              <a:avLst/>
            </a:prstGeom>
            <a:noFill/>
            <a:ln w="12700" cap="flat" cmpd="sng">
              <a:solidFill>
                <a:srgbClr val="00AE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2" name="Google Shape;312;p27"/>
            <p:cNvCxnSpPr/>
            <p:nvPr/>
          </p:nvCxnSpPr>
          <p:spPr>
            <a:xfrm rot="10800000">
              <a:off x="4911" y="2048"/>
              <a:ext cx="9" cy="30"/>
            </a:xfrm>
            <a:prstGeom prst="straightConnector1">
              <a:avLst/>
            </a:prstGeom>
            <a:noFill/>
            <a:ln w="12700" cap="flat" cmpd="sng">
              <a:solidFill>
                <a:srgbClr val="00AE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3" name="Google Shape;313;p27"/>
            <p:cNvCxnSpPr/>
            <p:nvPr/>
          </p:nvCxnSpPr>
          <p:spPr>
            <a:xfrm rot="10800000">
              <a:off x="4866" y="2038"/>
              <a:ext cx="28" cy="43"/>
            </a:xfrm>
            <a:prstGeom prst="straightConnector1">
              <a:avLst/>
            </a:prstGeom>
            <a:noFill/>
            <a:ln w="12700" cap="flat" cmpd="sng">
              <a:solidFill>
                <a:srgbClr val="00AE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4" name="Google Shape;314;p27"/>
            <p:cNvCxnSpPr/>
            <p:nvPr/>
          </p:nvCxnSpPr>
          <p:spPr>
            <a:xfrm rot="10800000">
              <a:off x="4854" y="2026"/>
              <a:ext cx="6" cy="57"/>
            </a:xfrm>
            <a:prstGeom prst="straightConnector1">
              <a:avLst/>
            </a:prstGeom>
            <a:noFill/>
            <a:ln w="12700" cap="flat" cmpd="sng">
              <a:solidFill>
                <a:srgbClr val="00AE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5" name="Google Shape;315;p27"/>
            <p:cNvCxnSpPr/>
            <p:nvPr/>
          </p:nvCxnSpPr>
          <p:spPr>
            <a:xfrm rot="10800000">
              <a:off x="4897" y="2022"/>
              <a:ext cx="16" cy="56"/>
            </a:xfrm>
            <a:prstGeom prst="straightConnector1">
              <a:avLst/>
            </a:prstGeom>
            <a:noFill/>
            <a:ln w="12700" cap="flat" cmpd="sng">
              <a:solidFill>
                <a:srgbClr val="00AE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6" name="Google Shape;316;p27"/>
            <p:cNvCxnSpPr/>
            <p:nvPr/>
          </p:nvCxnSpPr>
          <p:spPr>
            <a:xfrm rot="10800000">
              <a:off x="4826" y="2078"/>
              <a:ext cx="6" cy="11"/>
            </a:xfrm>
            <a:prstGeom prst="straightConnector1">
              <a:avLst/>
            </a:prstGeom>
            <a:noFill/>
            <a:ln w="12700" cap="flat" cmpd="sng">
              <a:solidFill>
                <a:srgbClr val="00AE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7" name="Google Shape;317;p27"/>
            <p:cNvCxnSpPr/>
            <p:nvPr/>
          </p:nvCxnSpPr>
          <p:spPr>
            <a:xfrm rot="10800000">
              <a:off x="4846" y="1996"/>
              <a:ext cx="29" cy="86"/>
            </a:xfrm>
            <a:prstGeom prst="straightConnector1">
              <a:avLst/>
            </a:prstGeom>
            <a:noFill/>
            <a:ln w="12700" cap="flat" cmpd="sng">
              <a:solidFill>
                <a:srgbClr val="00AE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8" name="Google Shape;318;p27"/>
            <p:cNvCxnSpPr/>
            <p:nvPr/>
          </p:nvCxnSpPr>
          <p:spPr>
            <a:xfrm rot="10800000">
              <a:off x="5021" y="2009"/>
              <a:ext cx="3" cy="46"/>
            </a:xfrm>
            <a:prstGeom prst="straightConnector1">
              <a:avLst/>
            </a:prstGeom>
            <a:noFill/>
            <a:ln w="12700" cap="flat" cmpd="sng">
              <a:solidFill>
                <a:srgbClr val="00AE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9" name="Google Shape;319;p27"/>
            <p:cNvCxnSpPr/>
            <p:nvPr/>
          </p:nvCxnSpPr>
          <p:spPr>
            <a:xfrm rot="10800000">
              <a:off x="5053" y="2002"/>
              <a:ext cx="3" cy="49"/>
            </a:xfrm>
            <a:prstGeom prst="straightConnector1">
              <a:avLst/>
            </a:prstGeom>
            <a:noFill/>
            <a:ln w="12700" cap="flat" cmpd="sng">
              <a:solidFill>
                <a:srgbClr val="00AE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0" name="Google Shape;320;p27"/>
            <p:cNvCxnSpPr/>
            <p:nvPr/>
          </p:nvCxnSpPr>
          <p:spPr>
            <a:xfrm rot="10800000">
              <a:off x="5071" y="2005"/>
              <a:ext cx="6" cy="46"/>
            </a:xfrm>
            <a:prstGeom prst="straightConnector1">
              <a:avLst/>
            </a:prstGeom>
            <a:noFill/>
            <a:ln w="12700" cap="flat" cmpd="sng">
              <a:solidFill>
                <a:srgbClr val="00AE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1" name="Google Shape;321;p27"/>
            <p:cNvCxnSpPr/>
            <p:nvPr/>
          </p:nvCxnSpPr>
          <p:spPr>
            <a:xfrm rot="10800000">
              <a:off x="5112" y="1992"/>
              <a:ext cx="2" cy="49"/>
            </a:xfrm>
            <a:prstGeom prst="straightConnector1">
              <a:avLst/>
            </a:prstGeom>
            <a:noFill/>
            <a:ln w="12700" cap="flat" cmpd="sng">
              <a:solidFill>
                <a:srgbClr val="00AE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2" name="Google Shape;322;p27"/>
            <p:cNvCxnSpPr/>
            <p:nvPr/>
          </p:nvCxnSpPr>
          <p:spPr>
            <a:xfrm rot="10800000" flipH="1">
              <a:off x="5143" y="1981"/>
              <a:ext cx="1" cy="53"/>
            </a:xfrm>
            <a:prstGeom prst="straightConnector1">
              <a:avLst/>
            </a:prstGeom>
            <a:noFill/>
            <a:ln w="12700" cap="flat" cmpd="sng">
              <a:solidFill>
                <a:srgbClr val="00AE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3" name="Google Shape;323;p27"/>
            <p:cNvCxnSpPr/>
            <p:nvPr/>
          </p:nvCxnSpPr>
          <p:spPr>
            <a:xfrm rot="10800000" flipH="1">
              <a:off x="5157" y="1999"/>
              <a:ext cx="15" cy="33"/>
            </a:xfrm>
            <a:prstGeom prst="straightConnector1">
              <a:avLst/>
            </a:prstGeom>
            <a:noFill/>
            <a:ln w="12700" cap="flat" cmpd="sng">
              <a:solidFill>
                <a:srgbClr val="00AE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4" name="Google Shape;324;p27"/>
            <p:cNvCxnSpPr/>
            <p:nvPr/>
          </p:nvCxnSpPr>
          <p:spPr>
            <a:xfrm rot="10800000" flipH="1">
              <a:off x="5180" y="2012"/>
              <a:ext cx="6" cy="14"/>
            </a:xfrm>
            <a:prstGeom prst="straightConnector1">
              <a:avLst/>
            </a:prstGeom>
            <a:noFill/>
            <a:ln w="12700" cap="flat" cmpd="sng">
              <a:solidFill>
                <a:srgbClr val="00AE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5" name="Google Shape;325;p27"/>
            <p:cNvCxnSpPr/>
            <p:nvPr/>
          </p:nvCxnSpPr>
          <p:spPr>
            <a:xfrm rot="10800000" flipH="1">
              <a:off x="5171" y="2014"/>
              <a:ext cx="4" cy="17"/>
            </a:xfrm>
            <a:prstGeom prst="straightConnector1">
              <a:avLst/>
            </a:prstGeom>
            <a:noFill/>
            <a:ln w="12700" cap="flat" cmpd="sng">
              <a:solidFill>
                <a:srgbClr val="00AE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6" name="Google Shape;326;p27"/>
            <p:cNvCxnSpPr/>
            <p:nvPr/>
          </p:nvCxnSpPr>
          <p:spPr>
            <a:xfrm flipH="1">
              <a:off x="4978" y="2054"/>
              <a:ext cx="97" cy="7"/>
            </a:xfrm>
            <a:prstGeom prst="straightConnector1">
              <a:avLst/>
            </a:prstGeom>
            <a:noFill/>
            <a:ln w="12700" cap="flat" cmpd="sng">
              <a:solidFill>
                <a:srgbClr val="00AE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7" name="Google Shape;327;p27"/>
            <p:cNvCxnSpPr/>
            <p:nvPr/>
          </p:nvCxnSpPr>
          <p:spPr>
            <a:xfrm rot="10800000">
              <a:off x="5007" y="2048"/>
              <a:ext cx="30" cy="6"/>
            </a:xfrm>
            <a:prstGeom prst="straightConnector1">
              <a:avLst/>
            </a:prstGeom>
            <a:noFill/>
            <a:ln w="12700" cap="flat" cmpd="sng">
              <a:solidFill>
                <a:srgbClr val="00AE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8" name="Google Shape;328;p27"/>
            <p:cNvCxnSpPr/>
            <p:nvPr/>
          </p:nvCxnSpPr>
          <p:spPr>
            <a:xfrm rot="10800000">
              <a:off x="4986" y="2053"/>
              <a:ext cx="35" cy="6"/>
            </a:xfrm>
            <a:prstGeom prst="straightConnector1">
              <a:avLst/>
            </a:prstGeom>
            <a:noFill/>
            <a:ln w="12700" cap="flat" cmpd="sng">
              <a:solidFill>
                <a:srgbClr val="00AE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9" name="Google Shape;329;p27"/>
            <p:cNvCxnSpPr/>
            <p:nvPr/>
          </p:nvCxnSpPr>
          <p:spPr>
            <a:xfrm rot="10800000">
              <a:off x="5035" y="2040"/>
              <a:ext cx="33" cy="10"/>
            </a:xfrm>
            <a:prstGeom prst="straightConnector1">
              <a:avLst/>
            </a:prstGeom>
            <a:noFill/>
            <a:ln w="12700" cap="flat" cmpd="sng">
              <a:solidFill>
                <a:srgbClr val="00AE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0" name="Google Shape;330;p27"/>
            <p:cNvCxnSpPr/>
            <p:nvPr/>
          </p:nvCxnSpPr>
          <p:spPr>
            <a:xfrm rot="10800000">
              <a:off x="5072" y="2032"/>
              <a:ext cx="21" cy="17"/>
            </a:xfrm>
            <a:prstGeom prst="straightConnector1">
              <a:avLst/>
            </a:prstGeom>
            <a:noFill/>
            <a:ln w="12700" cap="flat" cmpd="sng">
              <a:solidFill>
                <a:srgbClr val="00AE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1" name="Google Shape;331;p27"/>
            <p:cNvCxnSpPr/>
            <p:nvPr/>
          </p:nvCxnSpPr>
          <p:spPr>
            <a:xfrm rot="10800000" flipH="1">
              <a:off x="5105" y="2027"/>
              <a:ext cx="3" cy="13"/>
            </a:xfrm>
            <a:prstGeom prst="straightConnector1">
              <a:avLst/>
            </a:prstGeom>
            <a:noFill/>
            <a:ln w="12700" cap="flat" cmpd="sng">
              <a:solidFill>
                <a:srgbClr val="00AE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2" name="Google Shape;332;p27"/>
            <p:cNvCxnSpPr/>
            <p:nvPr/>
          </p:nvCxnSpPr>
          <p:spPr>
            <a:xfrm rot="10800000">
              <a:off x="4968" y="2056"/>
              <a:ext cx="23" cy="6"/>
            </a:xfrm>
            <a:prstGeom prst="straightConnector1">
              <a:avLst/>
            </a:prstGeom>
            <a:noFill/>
            <a:ln w="12700" cap="flat" cmpd="sng">
              <a:solidFill>
                <a:srgbClr val="00AE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3" name="Google Shape;333;p27"/>
            <p:cNvCxnSpPr/>
            <p:nvPr/>
          </p:nvCxnSpPr>
          <p:spPr>
            <a:xfrm rot="10800000">
              <a:off x="4832" y="2058"/>
              <a:ext cx="31" cy="28"/>
            </a:xfrm>
            <a:prstGeom prst="straightConnector1">
              <a:avLst/>
            </a:prstGeom>
            <a:noFill/>
            <a:ln w="12700" cap="flat" cmpd="sng">
              <a:solidFill>
                <a:srgbClr val="00AE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4" name="Google Shape;334;p27"/>
            <p:cNvCxnSpPr/>
            <p:nvPr/>
          </p:nvCxnSpPr>
          <p:spPr>
            <a:xfrm rot="10800000">
              <a:off x="4814" y="2064"/>
              <a:ext cx="26" cy="23"/>
            </a:xfrm>
            <a:prstGeom prst="straightConnector1">
              <a:avLst/>
            </a:prstGeom>
            <a:noFill/>
            <a:ln w="12700" cap="flat" cmpd="sng">
              <a:solidFill>
                <a:srgbClr val="00AE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5" name="Google Shape;335;p27"/>
            <p:cNvCxnSpPr/>
            <p:nvPr/>
          </p:nvCxnSpPr>
          <p:spPr>
            <a:xfrm rot="10800000">
              <a:off x="4915" y="2026"/>
              <a:ext cx="21" cy="48"/>
            </a:xfrm>
            <a:prstGeom prst="straightConnector1">
              <a:avLst/>
            </a:prstGeom>
            <a:noFill/>
            <a:ln w="12700" cap="flat" cmpd="sng">
              <a:solidFill>
                <a:srgbClr val="00AE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6" name="Google Shape;336;p27"/>
            <p:cNvCxnSpPr/>
            <p:nvPr/>
          </p:nvCxnSpPr>
          <p:spPr>
            <a:xfrm rot="10800000">
              <a:off x="4925" y="2042"/>
              <a:ext cx="18" cy="32"/>
            </a:xfrm>
            <a:prstGeom prst="straightConnector1">
              <a:avLst/>
            </a:prstGeom>
            <a:noFill/>
            <a:ln w="12700" cap="flat" cmpd="sng">
              <a:solidFill>
                <a:srgbClr val="00AE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7" name="Google Shape;337;p27"/>
            <p:cNvCxnSpPr/>
            <p:nvPr/>
          </p:nvCxnSpPr>
          <p:spPr>
            <a:xfrm rot="10800000">
              <a:off x="4948" y="2051"/>
              <a:ext cx="4" cy="19"/>
            </a:xfrm>
            <a:prstGeom prst="straightConnector1">
              <a:avLst/>
            </a:prstGeom>
            <a:noFill/>
            <a:ln w="12700" cap="flat" cmpd="sng">
              <a:solidFill>
                <a:srgbClr val="00AE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8" name="Google Shape;338;p27"/>
            <p:cNvCxnSpPr/>
            <p:nvPr/>
          </p:nvCxnSpPr>
          <p:spPr>
            <a:xfrm rot="10800000">
              <a:off x="4960" y="2051"/>
              <a:ext cx="9" cy="16"/>
            </a:xfrm>
            <a:prstGeom prst="straightConnector1">
              <a:avLst/>
            </a:prstGeom>
            <a:noFill/>
            <a:ln w="12700" cap="flat" cmpd="sng">
              <a:solidFill>
                <a:srgbClr val="00AE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E23504F2-B61C-9E4D-A32B-4BF32E53B8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2675" y="862014"/>
            <a:ext cx="7486650" cy="513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5916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95d7ef41e7_0_56"/>
          <p:cNvSpPr txBox="1"/>
          <p:nvPr/>
        </p:nvSpPr>
        <p:spPr>
          <a:xfrm>
            <a:off x="2971800" y="669925"/>
            <a:ext cx="32163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sz="240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pic>
        <p:nvPicPr>
          <p:cNvPr id="190" name="Google Shape;190;g95d7ef41e7_0_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67000" y="787400"/>
            <a:ext cx="6858000" cy="45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g95d7ef41e7_0_56"/>
          <p:cNvSpPr txBox="1">
            <a:spLocks noGrp="1"/>
          </p:cNvSpPr>
          <p:nvPr>
            <p:ph type="title"/>
          </p:nvPr>
        </p:nvSpPr>
        <p:spPr>
          <a:xfrm>
            <a:off x="1717675" y="76200"/>
            <a:ext cx="8802600" cy="6096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4400"/>
            </a:pPr>
            <a:r>
              <a:rPr lang="en-US" i="0" u="none"/>
              <a:t>Water Cycle Diagram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" name="Google Shape;348;p29" descr="gain stream.gif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2255" r="-4306"/>
          <a:stretch/>
        </p:blipFill>
        <p:spPr>
          <a:xfrm>
            <a:off x="3300175" y="68250"/>
            <a:ext cx="5316300" cy="656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3" name="Google Shape;353;p30" descr="losingstream.gif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-5068" r="-5123"/>
          <a:stretch/>
        </p:blipFill>
        <p:spPr>
          <a:xfrm>
            <a:off x="3534524" y="274650"/>
            <a:ext cx="4773300" cy="585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3" name="Google Shape;363;p32" descr="Screen Shot 2016-09-07 at 7.51.59 AM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55901" y="0"/>
            <a:ext cx="667526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Google Shape;364;p32"/>
          <p:cNvSpPr txBox="1"/>
          <p:nvPr/>
        </p:nvSpPr>
        <p:spPr>
          <a:xfrm>
            <a:off x="7210033" y="5548384"/>
            <a:ext cx="2221131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groundwater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“under the influence”</a:t>
            </a:r>
            <a:endParaRPr/>
          </a:p>
          <a:p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 surface water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09C4CA-59B3-1643-9EDE-52D608C470B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8ECDF5-8A69-B74F-969D-25071AAA301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99097E11-BD53-784A-8D83-1BC7A48E36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683" y="0"/>
            <a:ext cx="98046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7993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3040</TotalTime>
  <Words>66</Words>
  <Application>Microsoft Macintosh PowerPoint</Application>
  <PresentationFormat>Widescreen</PresentationFormat>
  <Paragraphs>27</Paragraphs>
  <Slides>20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Alfa Slab One</vt:lpstr>
      <vt:lpstr>Arial</vt:lpstr>
      <vt:lpstr>Calibri</vt:lpstr>
      <vt:lpstr>Calibri Light</vt:lpstr>
      <vt:lpstr>Helvetica Neue</vt:lpstr>
      <vt:lpstr>Times</vt:lpstr>
      <vt:lpstr>Office Theme</vt:lpstr>
      <vt:lpstr>Geology • Soils • Hydrology</vt:lpstr>
      <vt:lpstr>PowerPoint Presentation</vt:lpstr>
      <vt:lpstr>PowerPoint Presentation</vt:lpstr>
      <vt:lpstr>PowerPoint Presentation</vt:lpstr>
      <vt:lpstr>Water Cycle Diagram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Water Resources Protection Strategies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Horsley, Scott</dc:creator>
  <cp:lastModifiedBy>Horsley, Scott</cp:lastModifiedBy>
  <cp:revision>9</cp:revision>
  <dcterms:created xsi:type="dcterms:W3CDTF">2022-03-13T18:35:55Z</dcterms:created>
  <dcterms:modified xsi:type="dcterms:W3CDTF">2022-04-14T13:25:24Z</dcterms:modified>
</cp:coreProperties>
</file>